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 id="276" r:id="rId3"/>
    <p:sldId id="277" r:id="rId4"/>
    <p:sldId id="278" r:id="rId5"/>
    <p:sldId id="279" r:id="rId6"/>
    <p:sldId id="267" r:id="rId7"/>
    <p:sldId id="257" r:id="rId8"/>
    <p:sldId id="273" r:id="rId9"/>
    <p:sldId id="280" r:id="rId10"/>
    <p:sldId id="281" r:id="rId11"/>
    <p:sldId id="282" r:id="rId12"/>
    <p:sldId id="283" r:id="rId13"/>
    <p:sldId id="274" r:id="rId14"/>
    <p:sldId id="270" r:id="rId15"/>
    <p:sldId id="268" r:id="rId16"/>
    <p:sldId id="271" r:id="rId17"/>
    <p:sldId id="284" r:id="rId18"/>
    <p:sldId id="266"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882481-4EE5-414D-A74E-5C18F687EE76}" v="15" dt="2019-10-21T15:30:08.168"/>
    <p1510:client id="{7E0A5673-B0D7-CF1D-2FE3-91EF0F7F5954}" v="2" dt="2019-10-22T06:06:47.9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kpan, Worrawit (nakpanwt)" userId="a716ce19-66b9-4896-927a-e376206f6be0" providerId="ADAL" clId="{2FAC9FB4-C659-DD4B-8E51-909C98430D9F}"/>
    <pc:docChg chg="custSel addSld delSld modSld sldOrd">
      <pc:chgData name="Nakpan, Worrawit (nakpanwt)" userId="a716ce19-66b9-4896-927a-e376206f6be0" providerId="ADAL" clId="{2FAC9FB4-C659-DD4B-8E51-909C98430D9F}" dt="2019-10-09T17:24:17.159" v="423" actId="255"/>
      <pc:docMkLst>
        <pc:docMk/>
      </pc:docMkLst>
      <pc:sldChg chg="modSp">
        <pc:chgData name="Nakpan, Worrawit (nakpanwt)" userId="a716ce19-66b9-4896-927a-e376206f6be0" providerId="ADAL" clId="{2FAC9FB4-C659-DD4B-8E51-909C98430D9F}" dt="2019-10-09T16:44:37.474" v="226" actId="207"/>
        <pc:sldMkLst>
          <pc:docMk/>
          <pc:sldMk cId="862526531" sldId="257"/>
        </pc:sldMkLst>
        <pc:graphicFrameChg chg="mod modGraphic">
          <ac:chgData name="Nakpan, Worrawit (nakpanwt)" userId="a716ce19-66b9-4896-927a-e376206f6be0" providerId="ADAL" clId="{2FAC9FB4-C659-DD4B-8E51-909C98430D9F}" dt="2019-10-09T16:44:37.474" v="226" actId="207"/>
          <ac:graphicFrameMkLst>
            <pc:docMk/>
            <pc:sldMk cId="862526531" sldId="257"/>
            <ac:graphicFrameMk id="7" creationId="{0883A263-6E45-CC43-927F-3202324E8F27}"/>
          </ac:graphicFrameMkLst>
        </pc:graphicFrameChg>
      </pc:sldChg>
      <pc:sldChg chg="modSp">
        <pc:chgData name="Nakpan, Worrawit (nakpanwt)" userId="a716ce19-66b9-4896-927a-e376206f6be0" providerId="ADAL" clId="{2FAC9FB4-C659-DD4B-8E51-909C98430D9F}" dt="2019-10-09T16:41:30.907" v="208" actId="404"/>
        <pc:sldMkLst>
          <pc:docMk/>
          <pc:sldMk cId="367085940" sldId="267"/>
        </pc:sldMkLst>
        <pc:spChg chg="mod">
          <ac:chgData name="Nakpan, Worrawit (nakpanwt)" userId="a716ce19-66b9-4896-927a-e376206f6be0" providerId="ADAL" clId="{2FAC9FB4-C659-DD4B-8E51-909C98430D9F}" dt="2019-10-09T16:41:30.907" v="208" actId="404"/>
          <ac:spMkLst>
            <pc:docMk/>
            <pc:sldMk cId="367085940" sldId="267"/>
            <ac:spMk id="2" creationId="{01B63D65-798A-784C-AE23-A9D5CE13DA8A}"/>
          </ac:spMkLst>
        </pc:spChg>
      </pc:sldChg>
      <pc:sldChg chg="addSp modSp">
        <pc:chgData name="Nakpan, Worrawit (nakpanwt)" userId="a716ce19-66b9-4896-927a-e376206f6be0" providerId="ADAL" clId="{2FAC9FB4-C659-DD4B-8E51-909C98430D9F}" dt="2019-10-09T16:46:38.678" v="281" actId="20577"/>
        <pc:sldMkLst>
          <pc:docMk/>
          <pc:sldMk cId="1437994895" sldId="268"/>
        </pc:sldMkLst>
        <pc:spChg chg="add mod">
          <ac:chgData name="Nakpan, Worrawit (nakpanwt)" userId="a716ce19-66b9-4896-927a-e376206f6be0" providerId="ADAL" clId="{2FAC9FB4-C659-DD4B-8E51-909C98430D9F}" dt="2019-10-09T16:46:38.678" v="281" actId="20577"/>
          <ac:spMkLst>
            <pc:docMk/>
            <pc:sldMk cId="1437994895" sldId="268"/>
            <ac:spMk id="2" creationId="{D58B7DF6-7DA1-044B-8F83-CE930D19EA20}"/>
          </ac:spMkLst>
        </pc:spChg>
      </pc:sldChg>
      <pc:sldChg chg="addSp">
        <pc:chgData name="Nakpan, Worrawit (nakpanwt)" userId="a716ce19-66b9-4896-927a-e376206f6be0" providerId="ADAL" clId="{2FAC9FB4-C659-DD4B-8E51-909C98430D9F}" dt="2019-10-09T16:47:09.196" v="282"/>
        <pc:sldMkLst>
          <pc:docMk/>
          <pc:sldMk cId="4233220439" sldId="271"/>
        </pc:sldMkLst>
        <pc:picChg chg="add">
          <ac:chgData name="Nakpan, Worrawit (nakpanwt)" userId="a716ce19-66b9-4896-927a-e376206f6be0" providerId="ADAL" clId="{2FAC9FB4-C659-DD4B-8E51-909C98430D9F}" dt="2019-10-09T16:47:09.196" v="282"/>
          <ac:picMkLst>
            <pc:docMk/>
            <pc:sldMk cId="4233220439" sldId="271"/>
            <ac:picMk id="4" creationId="{FA8A158C-62D8-6B4F-A6AC-044C3B4D79BC}"/>
          </ac:picMkLst>
        </pc:picChg>
      </pc:sldChg>
      <pc:sldChg chg="modSp">
        <pc:chgData name="Nakpan, Worrawit (nakpanwt)" userId="a716ce19-66b9-4896-927a-e376206f6be0" providerId="ADAL" clId="{2FAC9FB4-C659-DD4B-8E51-909C98430D9F}" dt="2019-10-09T16:45:01.130" v="229" actId="207"/>
        <pc:sldMkLst>
          <pc:docMk/>
          <pc:sldMk cId="142404462" sldId="273"/>
        </pc:sldMkLst>
        <pc:graphicFrameChg chg="mod modGraphic">
          <ac:chgData name="Nakpan, Worrawit (nakpanwt)" userId="a716ce19-66b9-4896-927a-e376206f6be0" providerId="ADAL" clId="{2FAC9FB4-C659-DD4B-8E51-909C98430D9F}" dt="2019-10-09T16:45:01.130" v="229" actId="207"/>
          <ac:graphicFrameMkLst>
            <pc:docMk/>
            <pc:sldMk cId="142404462" sldId="273"/>
            <ac:graphicFrameMk id="7" creationId="{0883A263-6E45-CC43-927F-3202324E8F27}"/>
          </ac:graphicFrameMkLst>
        </pc:graphicFrameChg>
      </pc:sldChg>
      <pc:sldChg chg="modSp">
        <pc:chgData name="Nakpan, Worrawit (nakpanwt)" userId="a716ce19-66b9-4896-927a-e376206f6be0" providerId="ADAL" clId="{2FAC9FB4-C659-DD4B-8E51-909C98430D9F}" dt="2019-10-09T16:45:13.846" v="233" actId="20577"/>
        <pc:sldMkLst>
          <pc:docMk/>
          <pc:sldMk cId="2469613579" sldId="274"/>
        </pc:sldMkLst>
        <pc:spChg chg="mod">
          <ac:chgData name="Nakpan, Worrawit (nakpanwt)" userId="a716ce19-66b9-4896-927a-e376206f6be0" providerId="ADAL" clId="{2FAC9FB4-C659-DD4B-8E51-909C98430D9F}" dt="2019-10-09T16:45:13.846" v="233" actId="20577"/>
          <ac:spMkLst>
            <pc:docMk/>
            <pc:sldMk cId="2469613579" sldId="274"/>
            <ac:spMk id="3" creationId="{FB3353A1-83FB-1147-AE66-6E4916760486}"/>
          </ac:spMkLst>
        </pc:spChg>
      </pc:sldChg>
      <pc:sldChg chg="addSp modSp add modAnim">
        <pc:chgData name="Nakpan, Worrawit (nakpanwt)" userId="a716ce19-66b9-4896-927a-e376206f6be0" providerId="ADAL" clId="{2FAC9FB4-C659-DD4B-8E51-909C98430D9F}" dt="2019-10-09T16:35:02.139" v="143" actId="113"/>
        <pc:sldMkLst>
          <pc:docMk/>
          <pc:sldMk cId="530268233" sldId="276"/>
        </pc:sldMkLst>
        <pc:spChg chg="mod">
          <ac:chgData name="Nakpan, Worrawit (nakpanwt)" userId="a716ce19-66b9-4896-927a-e376206f6be0" providerId="ADAL" clId="{2FAC9FB4-C659-DD4B-8E51-909C98430D9F}" dt="2019-10-09T16:35:02.139" v="143" actId="113"/>
          <ac:spMkLst>
            <pc:docMk/>
            <pc:sldMk cId="530268233" sldId="276"/>
            <ac:spMk id="2" creationId="{3F95C663-CF39-4E43-A5B5-7BAAC61DBC98}"/>
          </ac:spMkLst>
        </pc:spChg>
        <pc:spChg chg="mod">
          <ac:chgData name="Nakpan, Worrawit (nakpanwt)" userId="a716ce19-66b9-4896-927a-e376206f6be0" providerId="ADAL" clId="{2FAC9FB4-C659-DD4B-8E51-909C98430D9F}" dt="2019-10-09T16:26:03.289" v="20" actId="27636"/>
          <ac:spMkLst>
            <pc:docMk/>
            <pc:sldMk cId="530268233" sldId="276"/>
            <ac:spMk id="3" creationId="{58C30BA6-F292-FB40-8291-9A09F8702786}"/>
          </ac:spMkLst>
        </pc:spChg>
        <pc:grpChg chg="add">
          <ac:chgData name="Nakpan, Worrawit (nakpanwt)" userId="a716ce19-66b9-4896-927a-e376206f6be0" providerId="ADAL" clId="{2FAC9FB4-C659-DD4B-8E51-909C98430D9F}" dt="2019-10-09T16:25:36.692" v="11"/>
          <ac:grpSpMkLst>
            <pc:docMk/>
            <pc:sldMk cId="530268233" sldId="276"/>
            <ac:grpSpMk id="4" creationId="{59BA19FB-9511-CB41-AE7B-64B8C6DFB168}"/>
          </ac:grpSpMkLst>
        </pc:grpChg>
        <pc:cxnChg chg="add mod">
          <ac:chgData name="Nakpan, Worrawit (nakpanwt)" userId="a716ce19-66b9-4896-927a-e376206f6be0" providerId="ADAL" clId="{2FAC9FB4-C659-DD4B-8E51-909C98430D9F}" dt="2019-10-09T16:29:13.594" v="65" actId="1036"/>
          <ac:cxnSpMkLst>
            <pc:docMk/>
            <pc:sldMk cId="530268233" sldId="276"/>
            <ac:cxnSpMk id="8" creationId="{83348A93-CF63-0D44-A686-3AC1C11F4444}"/>
          </ac:cxnSpMkLst>
        </pc:cxnChg>
        <pc:cxnChg chg="add mod">
          <ac:chgData name="Nakpan, Worrawit (nakpanwt)" userId="a716ce19-66b9-4896-927a-e376206f6be0" providerId="ADAL" clId="{2FAC9FB4-C659-DD4B-8E51-909C98430D9F}" dt="2019-10-09T16:29:31.381" v="67" actId="1076"/>
          <ac:cxnSpMkLst>
            <pc:docMk/>
            <pc:sldMk cId="530268233" sldId="276"/>
            <ac:cxnSpMk id="9" creationId="{8F792A59-D4B1-BC49-A074-C80912C2D9C9}"/>
          </ac:cxnSpMkLst>
        </pc:cxnChg>
      </pc:sldChg>
      <pc:sldChg chg="addSp delSp modSp add modTransition modAnim">
        <pc:chgData name="Nakpan, Worrawit (nakpanwt)" userId="a716ce19-66b9-4896-927a-e376206f6be0" providerId="ADAL" clId="{2FAC9FB4-C659-DD4B-8E51-909C98430D9F}" dt="2019-10-09T16:35:10.374" v="151" actId="113"/>
        <pc:sldMkLst>
          <pc:docMk/>
          <pc:sldMk cId="147330169" sldId="277"/>
        </pc:sldMkLst>
        <pc:spChg chg="mod">
          <ac:chgData name="Nakpan, Worrawit (nakpanwt)" userId="a716ce19-66b9-4896-927a-e376206f6be0" providerId="ADAL" clId="{2FAC9FB4-C659-DD4B-8E51-909C98430D9F}" dt="2019-10-09T16:35:10.374" v="151" actId="113"/>
          <ac:spMkLst>
            <pc:docMk/>
            <pc:sldMk cId="147330169" sldId="277"/>
            <ac:spMk id="2" creationId="{3F95C663-CF39-4E43-A5B5-7BAAC61DBC98}"/>
          </ac:spMkLst>
        </pc:spChg>
        <pc:spChg chg="mod">
          <ac:chgData name="Nakpan, Worrawit (nakpanwt)" userId="a716ce19-66b9-4896-927a-e376206f6be0" providerId="ADAL" clId="{2FAC9FB4-C659-DD4B-8E51-909C98430D9F}" dt="2019-10-09T16:27:24.605" v="41" actId="404"/>
          <ac:spMkLst>
            <pc:docMk/>
            <pc:sldMk cId="147330169" sldId="277"/>
            <ac:spMk id="3" creationId="{58C30BA6-F292-FB40-8291-9A09F8702786}"/>
          </ac:spMkLst>
        </pc:spChg>
        <pc:spChg chg="add mod">
          <ac:chgData name="Nakpan, Worrawit (nakpanwt)" userId="a716ce19-66b9-4896-927a-e376206f6be0" providerId="ADAL" clId="{2FAC9FB4-C659-DD4B-8E51-909C98430D9F}" dt="2019-10-09T16:30:17.541" v="74" actId="693"/>
          <ac:spMkLst>
            <pc:docMk/>
            <pc:sldMk cId="147330169" sldId="277"/>
            <ac:spMk id="8" creationId="{C4205852-7F53-EB4C-8AEC-2A70210394D3}"/>
          </ac:spMkLst>
        </pc:spChg>
        <pc:spChg chg="add del mod">
          <ac:chgData name="Nakpan, Worrawit (nakpanwt)" userId="a716ce19-66b9-4896-927a-e376206f6be0" providerId="ADAL" clId="{2FAC9FB4-C659-DD4B-8E51-909C98430D9F}" dt="2019-10-09T16:31:33.463" v="79" actId="478"/>
          <ac:spMkLst>
            <pc:docMk/>
            <pc:sldMk cId="147330169" sldId="277"/>
            <ac:spMk id="9" creationId="{2F08C7FE-41DC-7C42-AF68-0D9E19B81AC6}"/>
          </ac:spMkLst>
        </pc:spChg>
        <pc:spChg chg="add mod">
          <ac:chgData name="Nakpan, Worrawit (nakpanwt)" userId="a716ce19-66b9-4896-927a-e376206f6be0" providerId="ADAL" clId="{2FAC9FB4-C659-DD4B-8E51-909C98430D9F}" dt="2019-10-09T16:33:31.276" v="131" actId="1076"/>
          <ac:spMkLst>
            <pc:docMk/>
            <pc:sldMk cId="147330169" sldId="277"/>
            <ac:spMk id="10" creationId="{3CD9B96E-4B4B-9C46-BE2E-D72F1EFE2D71}"/>
          </ac:spMkLst>
        </pc:spChg>
        <pc:grpChg chg="mod">
          <ac:chgData name="Nakpan, Worrawit (nakpanwt)" userId="a716ce19-66b9-4896-927a-e376206f6be0" providerId="ADAL" clId="{2FAC9FB4-C659-DD4B-8E51-909C98430D9F}" dt="2019-10-09T16:26:31.413" v="23" actId="1076"/>
          <ac:grpSpMkLst>
            <pc:docMk/>
            <pc:sldMk cId="147330169" sldId="277"/>
            <ac:grpSpMk id="4" creationId="{59BA19FB-9511-CB41-AE7B-64B8C6DFB168}"/>
          </ac:grpSpMkLst>
        </pc:grpChg>
        <pc:cxnChg chg="add mod">
          <ac:chgData name="Nakpan, Worrawit (nakpanwt)" userId="a716ce19-66b9-4896-927a-e376206f6be0" providerId="ADAL" clId="{2FAC9FB4-C659-DD4B-8E51-909C98430D9F}" dt="2019-10-09T16:29:38.864" v="69" actId="1076"/>
          <ac:cxnSpMkLst>
            <pc:docMk/>
            <pc:sldMk cId="147330169" sldId="277"/>
            <ac:cxnSpMk id="7" creationId="{70905A12-DAB3-3644-AED2-1CA66C82906B}"/>
          </ac:cxnSpMkLst>
        </pc:cxnChg>
      </pc:sldChg>
      <pc:sldChg chg="addSp delSp modSp add delAnim modAnim">
        <pc:chgData name="Nakpan, Worrawit (nakpanwt)" userId="a716ce19-66b9-4896-927a-e376206f6be0" providerId="ADAL" clId="{2FAC9FB4-C659-DD4B-8E51-909C98430D9F}" dt="2019-10-09T16:39:45.672" v="173" actId="14100"/>
        <pc:sldMkLst>
          <pc:docMk/>
          <pc:sldMk cId="2932709857" sldId="278"/>
        </pc:sldMkLst>
        <pc:spChg chg="mod">
          <ac:chgData name="Nakpan, Worrawit (nakpanwt)" userId="a716ce19-66b9-4896-927a-e376206f6be0" providerId="ADAL" clId="{2FAC9FB4-C659-DD4B-8E51-909C98430D9F}" dt="2019-10-09T16:39:45.672" v="173" actId="14100"/>
          <ac:spMkLst>
            <pc:docMk/>
            <pc:sldMk cId="2932709857" sldId="278"/>
            <ac:spMk id="3" creationId="{58C30BA6-F292-FB40-8291-9A09F8702786}"/>
          </ac:spMkLst>
        </pc:spChg>
        <pc:spChg chg="del">
          <ac:chgData name="Nakpan, Worrawit (nakpanwt)" userId="a716ce19-66b9-4896-927a-e376206f6be0" providerId="ADAL" clId="{2FAC9FB4-C659-DD4B-8E51-909C98430D9F}" dt="2019-10-09T16:35:30.270" v="155" actId="478"/>
          <ac:spMkLst>
            <pc:docMk/>
            <pc:sldMk cId="2932709857" sldId="278"/>
            <ac:spMk id="8" creationId="{C4205852-7F53-EB4C-8AEC-2A70210394D3}"/>
          </ac:spMkLst>
        </pc:spChg>
        <pc:spChg chg="del">
          <ac:chgData name="Nakpan, Worrawit (nakpanwt)" userId="a716ce19-66b9-4896-927a-e376206f6be0" providerId="ADAL" clId="{2FAC9FB4-C659-DD4B-8E51-909C98430D9F}" dt="2019-10-09T16:35:28.577" v="154" actId="478"/>
          <ac:spMkLst>
            <pc:docMk/>
            <pc:sldMk cId="2932709857" sldId="278"/>
            <ac:spMk id="10" creationId="{3CD9B96E-4B4B-9C46-BE2E-D72F1EFE2D71}"/>
          </ac:spMkLst>
        </pc:spChg>
        <pc:grpChg chg="del">
          <ac:chgData name="Nakpan, Worrawit (nakpanwt)" userId="a716ce19-66b9-4896-927a-e376206f6be0" providerId="ADAL" clId="{2FAC9FB4-C659-DD4B-8E51-909C98430D9F}" dt="2019-10-09T16:35:23.629" v="153" actId="478"/>
          <ac:grpSpMkLst>
            <pc:docMk/>
            <pc:sldMk cId="2932709857" sldId="278"/>
            <ac:grpSpMk id="4" creationId="{59BA19FB-9511-CB41-AE7B-64B8C6DFB168}"/>
          </ac:grpSpMkLst>
        </pc:grpChg>
        <pc:picChg chg="add mod">
          <ac:chgData name="Nakpan, Worrawit (nakpanwt)" userId="a716ce19-66b9-4896-927a-e376206f6be0" providerId="ADAL" clId="{2FAC9FB4-C659-DD4B-8E51-909C98430D9F}" dt="2019-10-09T16:39:28.046" v="171" actId="1038"/>
          <ac:picMkLst>
            <pc:docMk/>
            <pc:sldMk cId="2932709857" sldId="278"/>
            <ac:picMk id="11" creationId="{2E6925A8-2628-3648-8353-E2C56EB4022C}"/>
          </ac:picMkLst>
        </pc:picChg>
        <pc:cxnChg chg="del">
          <ac:chgData name="Nakpan, Worrawit (nakpanwt)" userId="a716ce19-66b9-4896-927a-e376206f6be0" providerId="ADAL" clId="{2FAC9FB4-C659-DD4B-8E51-909C98430D9F}" dt="2019-10-09T16:35:32.684" v="156" actId="478"/>
          <ac:cxnSpMkLst>
            <pc:docMk/>
            <pc:sldMk cId="2932709857" sldId="278"/>
            <ac:cxnSpMk id="7" creationId="{70905A12-DAB3-3644-AED2-1CA66C82906B}"/>
          </ac:cxnSpMkLst>
        </pc:cxnChg>
        <pc:cxnChg chg="add mod">
          <ac:chgData name="Nakpan, Worrawit (nakpanwt)" userId="a716ce19-66b9-4896-927a-e376206f6be0" providerId="ADAL" clId="{2FAC9FB4-C659-DD4B-8E51-909C98430D9F}" dt="2019-10-09T16:39:22.504" v="170" actId="14100"/>
          <ac:cxnSpMkLst>
            <pc:docMk/>
            <pc:sldMk cId="2932709857" sldId="278"/>
            <ac:cxnSpMk id="12" creationId="{391DF78D-EF30-C244-B8C9-EF85194A8930}"/>
          </ac:cxnSpMkLst>
        </pc:cxnChg>
      </pc:sldChg>
      <pc:sldChg chg="addSp delSp modSp add">
        <pc:chgData name="Nakpan, Worrawit (nakpanwt)" userId="a716ce19-66b9-4896-927a-e376206f6be0" providerId="ADAL" clId="{2FAC9FB4-C659-DD4B-8E51-909C98430D9F}" dt="2019-10-09T16:40:37.822" v="183" actId="1076"/>
        <pc:sldMkLst>
          <pc:docMk/>
          <pc:sldMk cId="1998789603" sldId="279"/>
        </pc:sldMkLst>
        <pc:spChg chg="mod">
          <ac:chgData name="Nakpan, Worrawit (nakpanwt)" userId="a716ce19-66b9-4896-927a-e376206f6be0" providerId="ADAL" clId="{2FAC9FB4-C659-DD4B-8E51-909C98430D9F}" dt="2019-10-09T16:40:26.568" v="180"/>
          <ac:spMkLst>
            <pc:docMk/>
            <pc:sldMk cId="1998789603" sldId="279"/>
            <ac:spMk id="3" creationId="{58C30BA6-F292-FB40-8291-9A09F8702786}"/>
          </ac:spMkLst>
        </pc:spChg>
        <pc:picChg chg="add mod">
          <ac:chgData name="Nakpan, Worrawit (nakpanwt)" userId="a716ce19-66b9-4896-927a-e376206f6be0" providerId="ADAL" clId="{2FAC9FB4-C659-DD4B-8E51-909C98430D9F}" dt="2019-10-09T16:40:14.956" v="178" actId="14100"/>
          <ac:picMkLst>
            <pc:docMk/>
            <pc:sldMk cId="1998789603" sldId="279"/>
            <ac:picMk id="6" creationId="{78960DD1-2BAD-D94A-AFB1-E9DDC88B3A84}"/>
          </ac:picMkLst>
        </pc:picChg>
        <pc:picChg chg="del">
          <ac:chgData name="Nakpan, Worrawit (nakpanwt)" userId="a716ce19-66b9-4896-927a-e376206f6be0" providerId="ADAL" clId="{2FAC9FB4-C659-DD4B-8E51-909C98430D9F}" dt="2019-10-09T16:40:02.945" v="175" actId="478"/>
          <ac:picMkLst>
            <pc:docMk/>
            <pc:sldMk cId="1998789603" sldId="279"/>
            <ac:picMk id="11" creationId="{2E6925A8-2628-3648-8353-E2C56EB4022C}"/>
          </ac:picMkLst>
        </pc:picChg>
        <pc:cxnChg chg="mod">
          <ac:chgData name="Nakpan, Worrawit (nakpanwt)" userId="a716ce19-66b9-4896-927a-e376206f6be0" providerId="ADAL" clId="{2FAC9FB4-C659-DD4B-8E51-909C98430D9F}" dt="2019-10-09T16:40:37.822" v="183" actId="1076"/>
          <ac:cxnSpMkLst>
            <pc:docMk/>
            <pc:sldMk cId="1998789603" sldId="279"/>
            <ac:cxnSpMk id="12" creationId="{391DF78D-EF30-C244-B8C9-EF85194A8930}"/>
          </ac:cxnSpMkLst>
        </pc:cxnChg>
      </pc:sldChg>
      <pc:sldChg chg="modSp add ord">
        <pc:chgData name="Nakpan, Worrawit (nakpanwt)" userId="a716ce19-66b9-4896-927a-e376206f6be0" providerId="ADAL" clId="{2FAC9FB4-C659-DD4B-8E51-909C98430D9F}" dt="2019-10-09T17:24:17.159" v="423" actId="255"/>
        <pc:sldMkLst>
          <pc:docMk/>
          <pc:sldMk cId="491196566" sldId="280"/>
        </pc:sldMkLst>
        <pc:spChg chg="mod">
          <ac:chgData name="Nakpan, Worrawit (nakpanwt)" userId="a716ce19-66b9-4896-927a-e376206f6be0" providerId="ADAL" clId="{2FAC9FB4-C659-DD4B-8E51-909C98430D9F}" dt="2019-10-09T16:47:30.112" v="290" actId="20577"/>
          <ac:spMkLst>
            <pc:docMk/>
            <pc:sldMk cId="491196566" sldId="280"/>
            <ac:spMk id="2" creationId="{2CEFC265-BF3B-754B-AB3B-DB21F61EA043}"/>
          </ac:spMkLst>
        </pc:spChg>
        <pc:graphicFrameChg chg="mod modGraphic">
          <ac:chgData name="Nakpan, Worrawit (nakpanwt)" userId="a716ce19-66b9-4896-927a-e376206f6be0" providerId="ADAL" clId="{2FAC9FB4-C659-DD4B-8E51-909C98430D9F}" dt="2019-10-09T17:24:17.159" v="423" actId="255"/>
          <ac:graphicFrameMkLst>
            <pc:docMk/>
            <pc:sldMk cId="491196566" sldId="280"/>
            <ac:graphicFrameMk id="7" creationId="{0883A263-6E45-CC43-927F-3202324E8F27}"/>
          </ac:graphicFrameMkLst>
        </pc:graphicFrameChg>
      </pc:sldChg>
      <pc:sldChg chg="modSp add ord">
        <pc:chgData name="Nakpan, Worrawit (nakpanwt)" userId="a716ce19-66b9-4896-927a-e376206f6be0" providerId="ADAL" clId="{2FAC9FB4-C659-DD4B-8E51-909C98430D9F}" dt="2019-10-09T17:03:30.978" v="415" actId="20577"/>
        <pc:sldMkLst>
          <pc:docMk/>
          <pc:sldMk cId="3253392398" sldId="281"/>
        </pc:sldMkLst>
        <pc:spChg chg="mod">
          <ac:chgData name="Nakpan, Worrawit (nakpanwt)" userId="a716ce19-66b9-4896-927a-e376206f6be0" providerId="ADAL" clId="{2FAC9FB4-C659-DD4B-8E51-909C98430D9F}" dt="2019-10-09T17:03:19.101" v="412" actId="20577"/>
          <ac:spMkLst>
            <pc:docMk/>
            <pc:sldMk cId="3253392398" sldId="281"/>
            <ac:spMk id="2" creationId="{2CEFC265-BF3B-754B-AB3B-DB21F61EA043}"/>
          </ac:spMkLst>
        </pc:spChg>
        <pc:graphicFrameChg chg="modGraphic">
          <ac:chgData name="Nakpan, Worrawit (nakpanwt)" userId="a716ce19-66b9-4896-927a-e376206f6be0" providerId="ADAL" clId="{2FAC9FB4-C659-DD4B-8E51-909C98430D9F}" dt="2019-10-09T17:03:30.978" v="415" actId="20577"/>
          <ac:graphicFrameMkLst>
            <pc:docMk/>
            <pc:sldMk cId="3253392398" sldId="281"/>
            <ac:graphicFrameMk id="7" creationId="{0883A263-6E45-CC43-927F-3202324E8F27}"/>
          </ac:graphicFrameMkLst>
        </pc:graphicFrameChg>
      </pc:sldChg>
    </pc:docChg>
  </pc:docChgLst>
  <pc:docChgLst>
    <pc:chgData name="วรวิช นาคแป้น" userId="49f0a232-8447-4e00-8859-300efc43e368" providerId="ADAL" clId="{38882481-4EE5-414D-A74E-5C18F687EE76}"/>
    <pc:docChg chg="modSld">
      <pc:chgData name="วรวิช นาคแป้น" userId="49f0a232-8447-4e00-8859-300efc43e368" providerId="ADAL" clId="{38882481-4EE5-414D-A74E-5C18F687EE76}" dt="2019-10-21T15:30:18.058" v="16" actId="14100"/>
      <pc:docMkLst>
        <pc:docMk/>
      </pc:docMkLst>
      <pc:sldChg chg="modSp">
        <pc:chgData name="วรวิช นาคแป้น" userId="49f0a232-8447-4e00-8859-300efc43e368" providerId="ADAL" clId="{38882481-4EE5-414D-A74E-5C18F687EE76}" dt="2019-10-21T15:16:20.702" v="3" actId="20577"/>
        <pc:sldMkLst>
          <pc:docMk/>
          <pc:sldMk cId="862526531" sldId="257"/>
        </pc:sldMkLst>
        <pc:graphicFrameChg chg="modGraphic">
          <ac:chgData name="วรวิช นาคแป้น" userId="49f0a232-8447-4e00-8859-300efc43e368" providerId="ADAL" clId="{38882481-4EE5-414D-A74E-5C18F687EE76}" dt="2019-10-21T15:16:20.702" v="3" actId="20577"/>
          <ac:graphicFrameMkLst>
            <pc:docMk/>
            <pc:sldMk cId="862526531" sldId="257"/>
            <ac:graphicFrameMk id="7" creationId="{0883A263-6E45-CC43-927F-3202324E8F27}"/>
          </ac:graphicFrameMkLst>
        </pc:graphicFrameChg>
      </pc:sldChg>
      <pc:sldChg chg="addSp modSp modAnim">
        <pc:chgData name="วรวิช นาคแป้น" userId="49f0a232-8447-4e00-8859-300efc43e368" providerId="ADAL" clId="{38882481-4EE5-414D-A74E-5C18F687EE76}" dt="2019-10-21T15:30:18.058" v="16" actId="14100"/>
        <pc:sldMkLst>
          <pc:docMk/>
          <pc:sldMk cId="2469613579" sldId="274"/>
        </pc:sldMkLst>
        <pc:cxnChg chg="add mod">
          <ac:chgData name="วรวิช นาคแป้น" userId="49f0a232-8447-4e00-8859-300efc43e368" providerId="ADAL" clId="{38882481-4EE5-414D-A74E-5C18F687EE76}" dt="2019-10-21T15:30:06.713" v="13" actId="14100"/>
          <ac:cxnSpMkLst>
            <pc:docMk/>
            <pc:sldMk cId="2469613579" sldId="274"/>
            <ac:cxnSpMk id="4" creationId="{766620BE-760F-BC48-93A6-80501986E221}"/>
          </ac:cxnSpMkLst>
        </pc:cxnChg>
        <pc:cxnChg chg="add mod">
          <ac:chgData name="วรวิช นาคแป้น" userId="49f0a232-8447-4e00-8859-300efc43e368" providerId="ADAL" clId="{38882481-4EE5-414D-A74E-5C18F687EE76}" dt="2019-10-21T15:30:18.058" v="16" actId="14100"/>
          <ac:cxnSpMkLst>
            <pc:docMk/>
            <pc:sldMk cId="2469613579" sldId="274"/>
            <ac:cxnSpMk id="6" creationId="{743D56FC-06B8-1D42-B10D-3539381227DD}"/>
          </ac:cxnSpMkLst>
        </pc:cxnChg>
      </pc:sldChg>
      <pc:sldChg chg="addSp modSp modAnim">
        <pc:chgData name="วรวิช นาคแป้น" userId="49f0a232-8447-4e00-8859-300efc43e368" providerId="ADAL" clId="{38882481-4EE5-414D-A74E-5C18F687EE76}" dt="2019-10-21T15:09:29.340" v="1" actId="1076"/>
        <pc:sldMkLst>
          <pc:docMk/>
          <pc:sldMk cId="2932709857" sldId="278"/>
        </pc:sldMkLst>
        <pc:cxnChg chg="add mod">
          <ac:chgData name="วรวิช นาคแป้น" userId="49f0a232-8447-4e00-8859-300efc43e368" providerId="ADAL" clId="{38882481-4EE5-414D-A74E-5C18F687EE76}" dt="2019-10-21T15:09:29.340" v="1" actId="1076"/>
          <ac:cxnSpMkLst>
            <pc:docMk/>
            <pc:sldMk cId="2932709857" sldId="278"/>
            <ac:cxnSpMk id="6" creationId="{FDE92556-A352-3146-BE72-9FC682696A5C}"/>
          </ac:cxnSpMkLst>
        </pc:cxnChg>
      </pc:sldChg>
      <pc:sldChg chg="modSp">
        <pc:chgData name="วรวิช นาคแป้น" userId="49f0a232-8447-4e00-8859-300efc43e368" providerId="ADAL" clId="{38882481-4EE5-414D-A74E-5C18F687EE76}" dt="2019-10-21T15:20:58.459" v="5" actId="20577"/>
        <pc:sldMkLst>
          <pc:docMk/>
          <pc:sldMk cId="491196566" sldId="280"/>
        </pc:sldMkLst>
        <pc:graphicFrameChg chg="modGraphic">
          <ac:chgData name="วรวิช นาคแป้น" userId="49f0a232-8447-4e00-8859-300efc43e368" providerId="ADAL" clId="{38882481-4EE5-414D-A74E-5C18F687EE76}" dt="2019-10-21T15:20:58.459" v="5" actId="20577"/>
          <ac:graphicFrameMkLst>
            <pc:docMk/>
            <pc:sldMk cId="491196566" sldId="280"/>
            <ac:graphicFrameMk id="7" creationId="{0883A263-6E45-CC43-927F-3202324E8F27}"/>
          </ac:graphicFrameMkLst>
        </pc:graphicFrameChg>
      </pc:sldChg>
      <pc:sldChg chg="modSp">
        <pc:chgData name="วรวิช นาคแป้น" userId="49f0a232-8447-4e00-8859-300efc43e368" providerId="ADAL" clId="{38882481-4EE5-414D-A74E-5C18F687EE76}" dt="2019-10-21T15:24:32.472" v="8" actId="57"/>
        <pc:sldMkLst>
          <pc:docMk/>
          <pc:sldMk cId="3253392398" sldId="281"/>
        </pc:sldMkLst>
        <pc:graphicFrameChg chg="modGraphic">
          <ac:chgData name="วรวิช นาคแป้น" userId="49f0a232-8447-4e00-8859-300efc43e368" providerId="ADAL" clId="{38882481-4EE5-414D-A74E-5C18F687EE76}" dt="2019-10-21T15:24:32.472" v="8" actId="57"/>
          <ac:graphicFrameMkLst>
            <pc:docMk/>
            <pc:sldMk cId="3253392398" sldId="281"/>
            <ac:graphicFrameMk id="7" creationId="{0883A263-6E45-CC43-927F-3202324E8F27}"/>
          </ac:graphicFrameMkLst>
        </pc:graphicFrameChg>
      </pc:sldChg>
      <pc:sldChg chg="modSp">
        <pc:chgData name="วรวิช นาคแป้น" userId="49f0a232-8447-4e00-8859-300efc43e368" providerId="ADAL" clId="{38882481-4EE5-414D-A74E-5C18F687EE76}" dt="2019-10-21T15:25:38.624" v="9"/>
        <pc:sldMkLst>
          <pc:docMk/>
          <pc:sldMk cId="1977105051" sldId="282"/>
        </pc:sldMkLst>
        <pc:graphicFrameChg chg="mod modGraphic">
          <ac:chgData name="วรวิช นาคแป้น" userId="49f0a232-8447-4e00-8859-300efc43e368" providerId="ADAL" clId="{38882481-4EE5-414D-A74E-5C18F687EE76}" dt="2019-10-21T15:25:38.624" v="9"/>
          <ac:graphicFrameMkLst>
            <pc:docMk/>
            <pc:sldMk cId="1977105051" sldId="282"/>
            <ac:graphicFrameMk id="7" creationId="{0883A263-6E45-CC43-927F-3202324E8F27}"/>
          </ac:graphicFrameMkLst>
        </pc:graphicFrameChg>
      </pc:sldChg>
      <pc:sldChg chg="modSp">
        <pc:chgData name="วรวิช นาคแป้น" userId="49f0a232-8447-4e00-8859-300efc43e368" providerId="ADAL" clId="{38882481-4EE5-414D-A74E-5C18F687EE76}" dt="2019-10-21T15:27:02.736" v="10" actId="20577"/>
        <pc:sldMkLst>
          <pc:docMk/>
          <pc:sldMk cId="1455522233" sldId="283"/>
        </pc:sldMkLst>
        <pc:graphicFrameChg chg="modGraphic">
          <ac:chgData name="วรวิช นาคแป้น" userId="49f0a232-8447-4e00-8859-300efc43e368" providerId="ADAL" clId="{38882481-4EE5-414D-A74E-5C18F687EE76}" dt="2019-10-21T15:27:02.736" v="10" actId="20577"/>
          <ac:graphicFrameMkLst>
            <pc:docMk/>
            <pc:sldMk cId="1455522233" sldId="283"/>
            <ac:graphicFrameMk id="7" creationId="{0883A263-6E45-CC43-927F-3202324E8F27}"/>
          </ac:graphicFrameMkLst>
        </pc:graphicFrameChg>
      </pc:sldChg>
    </pc:docChg>
  </pc:docChgLst>
  <pc:docChgLst>
    <pc:chgData name="Guest User" userId="S::urn:spo:anon#3a9744a59d289003d425c40449437049945060f86ffb39213a41745f935133dd::" providerId="AD" clId="Web-{7E0A5673-B0D7-CF1D-2FE3-91EF0F7F5954}"/>
    <pc:docChg chg="modSld">
      <pc:chgData name="Guest User" userId="S::urn:spo:anon#3a9744a59d289003d425c40449437049945060f86ffb39213a41745f935133dd::" providerId="AD" clId="Web-{7E0A5673-B0D7-CF1D-2FE3-91EF0F7F5954}" dt="2019-10-22T06:06:47.969" v="1" actId="1076"/>
      <pc:docMkLst>
        <pc:docMk/>
      </pc:docMkLst>
      <pc:sldChg chg="modSp">
        <pc:chgData name="Guest User" userId="S::urn:spo:anon#3a9744a59d289003d425c40449437049945060f86ffb39213a41745f935133dd::" providerId="AD" clId="Web-{7E0A5673-B0D7-CF1D-2FE3-91EF0F7F5954}" dt="2019-10-22T06:06:47.969" v="1" actId="1076"/>
        <pc:sldMkLst>
          <pc:docMk/>
          <pc:sldMk cId="4114686317" sldId="256"/>
        </pc:sldMkLst>
        <pc:picChg chg="mod">
          <ac:chgData name="Guest User" userId="S::urn:spo:anon#3a9744a59d289003d425c40449437049945060f86ffb39213a41745f935133dd::" providerId="AD" clId="Web-{7E0A5673-B0D7-CF1D-2FE3-91EF0F7F5954}" dt="2019-10-22T06:06:47.969" v="1" actId="1076"/>
          <ac:picMkLst>
            <pc:docMk/>
            <pc:sldMk cId="4114686317" sldId="256"/>
            <ac:picMk id="20" creationId="{67F73B81-1949-498A-98CB-AB9B742FB34D}"/>
          </ac:picMkLst>
        </pc:picChg>
      </pc:sldChg>
    </pc:docChg>
  </pc:docChgLst>
  <pc:docChgLst>
    <pc:chgData name="Worrawit Nakpan" userId="49f0a232-8447-4e00-8859-300efc43e368" providerId="ADAL" clId="{38882481-4EE5-414D-A74E-5C18F687EE76}"/>
    <pc:docChg chg="undo custSel modSld">
      <pc:chgData name="Worrawit Nakpan" userId="49f0a232-8447-4e00-8859-300efc43e368" providerId="ADAL" clId="{38882481-4EE5-414D-A74E-5C18F687EE76}" dt="2019-10-10T15:03:27.604" v="201" actId="20577"/>
      <pc:docMkLst>
        <pc:docMk/>
      </pc:docMkLst>
      <pc:sldChg chg="modSp">
        <pc:chgData name="Worrawit Nakpan" userId="49f0a232-8447-4e00-8859-300efc43e368" providerId="ADAL" clId="{38882481-4EE5-414D-A74E-5C18F687EE76}" dt="2019-10-10T13:57:37.824" v="15" actId="115"/>
        <pc:sldMkLst>
          <pc:docMk/>
          <pc:sldMk cId="862526531" sldId="257"/>
        </pc:sldMkLst>
        <pc:graphicFrameChg chg="mod modGraphic">
          <ac:chgData name="Worrawit Nakpan" userId="49f0a232-8447-4e00-8859-300efc43e368" providerId="ADAL" clId="{38882481-4EE5-414D-A74E-5C18F687EE76}" dt="2019-10-10T13:57:37.824" v="15" actId="115"/>
          <ac:graphicFrameMkLst>
            <pc:docMk/>
            <pc:sldMk cId="862526531" sldId="257"/>
            <ac:graphicFrameMk id="7" creationId="{0883A263-6E45-CC43-927F-3202324E8F27}"/>
          </ac:graphicFrameMkLst>
        </pc:graphicFrameChg>
      </pc:sldChg>
      <pc:sldChg chg="modSp">
        <pc:chgData name="Worrawit Nakpan" userId="49f0a232-8447-4e00-8859-300efc43e368" providerId="ADAL" clId="{38882481-4EE5-414D-A74E-5C18F687EE76}" dt="2019-10-10T14:57:02.688" v="157" actId="20577"/>
        <pc:sldMkLst>
          <pc:docMk/>
          <pc:sldMk cId="142404462" sldId="273"/>
        </pc:sldMkLst>
        <pc:graphicFrameChg chg="modGraphic">
          <ac:chgData name="Worrawit Nakpan" userId="49f0a232-8447-4e00-8859-300efc43e368" providerId="ADAL" clId="{38882481-4EE5-414D-A74E-5C18F687EE76}" dt="2019-10-10T14:57:02.688" v="157" actId="20577"/>
          <ac:graphicFrameMkLst>
            <pc:docMk/>
            <pc:sldMk cId="142404462" sldId="273"/>
            <ac:graphicFrameMk id="7" creationId="{0883A263-6E45-CC43-927F-3202324E8F27}"/>
          </ac:graphicFrameMkLst>
        </pc:graphicFrameChg>
      </pc:sldChg>
      <pc:sldChg chg="addSp delSp modSp">
        <pc:chgData name="Worrawit Nakpan" userId="49f0a232-8447-4e00-8859-300efc43e368" providerId="ADAL" clId="{38882481-4EE5-414D-A74E-5C18F687EE76}" dt="2019-10-10T13:56:25.237" v="7" actId="1076"/>
        <pc:sldMkLst>
          <pc:docMk/>
          <pc:sldMk cId="530268233" sldId="276"/>
        </pc:sldMkLst>
        <pc:spChg chg="mod topLvl">
          <ac:chgData name="Worrawit Nakpan" userId="49f0a232-8447-4e00-8859-300efc43e368" providerId="ADAL" clId="{38882481-4EE5-414D-A74E-5C18F687EE76}" dt="2019-10-10T13:56:06.813" v="5" actId="164"/>
          <ac:spMkLst>
            <pc:docMk/>
            <pc:sldMk cId="530268233" sldId="276"/>
            <ac:spMk id="6" creationId="{2E7C28F9-FBD9-104F-AA06-39FBBB9695BE}"/>
          </ac:spMkLst>
        </pc:spChg>
        <pc:grpChg chg="del">
          <ac:chgData name="Worrawit Nakpan" userId="49f0a232-8447-4e00-8859-300efc43e368" providerId="ADAL" clId="{38882481-4EE5-414D-A74E-5C18F687EE76}" dt="2019-10-10T13:54:49.625" v="1" actId="478"/>
          <ac:grpSpMkLst>
            <pc:docMk/>
            <pc:sldMk cId="530268233" sldId="276"/>
            <ac:grpSpMk id="4" creationId="{59BA19FB-9511-CB41-AE7B-64B8C6DFB168}"/>
          </ac:grpSpMkLst>
        </pc:grpChg>
        <pc:grpChg chg="add mod">
          <ac:chgData name="Worrawit Nakpan" userId="49f0a232-8447-4e00-8859-300efc43e368" providerId="ADAL" clId="{38882481-4EE5-414D-A74E-5C18F687EE76}" dt="2019-10-10T13:56:25.237" v="7" actId="1076"/>
          <ac:grpSpMkLst>
            <pc:docMk/>
            <pc:sldMk cId="530268233" sldId="276"/>
            <ac:grpSpMk id="10" creationId="{A9DF57CA-B24A-614A-8D76-1EF13C80A566}"/>
          </ac:grpSpMkLst>
        </pc:grpChg>
        <pc:picChg chg="del topLvl">
          <ac:chgData name="Worrawit Nakpan" userId="49f0a232-8447-4e00-8859-300efc43e368" providerId="ADAL" clId="{38882481-4EE5-414D-A74E-5C18F687EE76}" dt="2019-10-10T13:54:49.625" v="1" actId="478"/>
          <ac:picMkLst>
            <pc:docMk/>
            <pc:sldMk cId="530268233" sldId="276"/>
            <ac:picMk id="5" creationId="{E97CDF82-846B-6447-B929-CE9703CA27B4}"/>
          </ac:picMkLst>
        </pc:picChg>
        <pc:picChg chg="add mod">
          <ac:chgData name="Worrawit Nakpan" userId="49f0a232-8447-4e00-8859-300efc43e368" providerId="ADAL" clId="{38882481-4EE5-414D-A74E-5C18F687EE76}" dt="2019-10-10T13:56:06.813" v="5" actId="164"/>
          <ac:picMkLst>
            <pc:docMk/>
            <pc:sldMk cId="530268233" sldId="276"/>
            <ac:picMk id="7" creationId="{56DD2AAF-E838-C345-A485-EC61E72F4C86}"/>
          </ac:picMkLst>
        </pc:picChg>
      </pc:sldChg>
      <pc:sldChg chg="addSp delSp modSp">
        <pc:chgData name="Worrawit Nakpan" userId="49f0a232-8447-4e00-8859-300efc43e368" providerId="ADAL" clId="{38882481-4EE5-414D-A74E-5C18F687EE76}" dt="2019-10-10T13:56:34.433" v="10" actId="1076"/>
        <pc:sldMkLst>
          <pc:docMk/>
          <pc:sldMk cId="147330169" sldId="277"/>
        </pc:sldMkLst>
        <pc:grpChg chg="del">
          <ac:chgData name="Worrawit Nakpan" userId="49f0a232-8447-4e00-8859-300efc43e368" providerId="ADAL" clId="{38882481-4EE5-414D-A74E-5C18F687EE76}" dt="2019-10-10T13:56:29.439" v="8" actId="478"/>
          <ac:grpSpMkLst>
            <pc:docMk/>
            <pc:sldMk cId="147330169" sldId="277"/>
            <ac:grpSpMk id="4" creationId="{59BA19FB-9511-CB41-AE7B-64B8C6DFB168}"/>
          </ac:grpSpMkLst>
        </pc:grpChg>
        <pc:grpChg chg="add mod">
          <ac:chgData name="Worrawit Nakpan" userId="49f0a232-8447-4e00-8859-300efc43e368" providerId="ADAL" clId="{38882481-4EE5-414D-A74E-5C18F687EE76}" dt="2019-10-10T13:56:34.433" v="10" actId="1076"/>
          <ac:grpSpMkLst>
            <pc:docMk/>
            <pc:sldMk cId="147330169" sldId="277"/>
            <ac:grpSpMk id="11" creationId="{DE668ADE-351C-5B40-9E49-FD90472E7378}"/>
          </ac:grpSpMkLst>
        </pc:grpChg>
      </pc:sldChg>
      <pc:sldChg chg="modSp">
        <pc:chgData name="Worrawit Nakpan" userId="49f0a232-8447-4e00-8859-300efc43e368" providerId="ADAL" clId="{38882481-4EE5-414D-A74E-5C18F687EE76}" dt="2019-10-10T13:59:31.580" v="17" actId="114"/>
        <pc:sldMkLst>
          <pc:docMk/>
          <pc:sldMk cId="491196566" sldId="280"/>
        </pc:sldMkLst>
        <pc:graphicFrameChg chg="modGraphic">
          <ac:chgData name="Worrawit Nakpan" userId="49f0a232-8447-4e00-8859-300efc43e368" providerId="ADAL" clId="{38882481-4EE5-414D-A74E-5C18F687EE76}" dt="2019-10-10T13:59:31.580" v="17" actId="114"/>
          <ac:graphicFrameMkLst>
            <pc:docMk/>
            <pc:sldMk cId="491196566" sldId="280"/>
            <ac:graphicFrameMk id="7" creationId="{0883A263-6E45-CC43-927F-3202324E8F27}"/>
          </ac:graphicFrameMkLst>
        </pc:graphicFrameChg>
      </pc:sldChg>
      <pc:sldChg chg="modSp">
        <pc:chgData name="Worrawit Nakpan" userId="49f0a232-8447-4e00-8859-300efc43e368" providerId="ADAL" clId="{38882481-4EE5-414D-A74E-5C18F687EE76}" dt="2019-10-10T14:38:20.498" v="63"/>
        <pc:sldMkLst>
          <pc:docMk/>
          <pc:sldMk cId="1977105051" sldId="282"/>
        </pc:sldMkLst>
        <pc:spChg chg="mod">
          <ac:chgData name="Worrawit Nakpan" userId="49f0a232-8447-4e00-8859-300efc43e368" providerId="ADAL" clId="{38882481-4EE5-414D-A74E-5C18F687EE76}" dt="2019-10-10T14:23:31.637" v="39" actId="20577"/>
          <ac:spMkLst>
            <pc:docMk/>
            <pc:sldMk cId="1977105051" sldId="282"/>
            <ac:spMk id="2" creationId="{2CEFC265-BF3B-754B-AB3B-DB21F61EA043}"/>
          </ac:spMkLst>
        </pc:spChg>
        <pc:graphicFrameChg chg="mod modGraphic">
          <ac:chgData name="Worrawit Nakpan" userId="49f0a232-8447-4e00-8859-300efc43e368" providerId="ADAL" clId="{38882481-4EE5-414D-A74E-5C18F687EE76}" dt="2019-10-10T14:38:20.498" v="63"/>
          <ac:graphicFrameMkLst>
            <pc:docMk/>
            <pc:sldMk cId="1977105051" sldId="282"/>
            <ac:graphicFrameMk id="7" creationId="{0883A263-6E45-CC43-927F-3202324E8F27}"/>
          </ac:graphicFrameMkLst>
        </pc:graphicFrameChg>
      </pc:sldChg>
      <pc:sldChg chg="modSp">
        <pc:chgData name="Worrawit Nakpan" userId="49f0a232-8447-4e00-8859-300efc43e368" providerId="ADAL" clId="{38882481-4EE5-414D-A74E-5C18F687EE76}" dt="2019-10-10T15:03:27.604" v="201" actId="20577"/>
        <pc:sldMkLst>
          <pc:docMk/>
          <pc:sldMk cId="1455522233" sldId="283"/>
        </pc:sldMkLst>
        <pc:spChg chg="mod">
          <ac:chgData name="Worrawit Nakpan" userId="49f0a232-8447-4e00-8859-300efc43e368" providerId="ADAL" clId="{38882481-4EE5-414D-A74E-5C18F687EE76}" dt="2019-10-10T14:38:33.977" v="78" actId="20577"/>
          <ac:spMkLst>
            <pc:docMk/>
            <pc:sldMk cId="1455522233" sldId="283"/>
            <ac:spMk id="2" creationId="{2CEFC265-BF3B-754B-AB3B-DB21F61EA043}"/>
          </ac:spMkLst>
        </pc:spChg>
        <pc:graphicFrameChg chg="mod modGraphic">
          <ac:chgData name="Worrawit Nakpan" userId="49f0a232-8447-4e00-8859-300efc43e368" providerId="ADAL" clId="{38882481-4EE5-414D-A74E-5C18F687EE76}" dt="2019-10-10T15:03:27.604" v="201" actId="20577"/>
          <ac:graphicFrameMkLst>
            <pc:docMk/>
            <pc:sldMk cId="1455522233" sldId="283"/>
            <ac:graphicFrameMk id="7" creationId="{0883A263-6E45-CC43-927F-3202324E8F27}"/>
          </ac:graphicFrameMkLst>
        </pc:graphicFrame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D111C1A-CE78-6742-9798-C661FAF68A51}" type="datetimeFigureOut">
              <a:rPr lang="en-US" smtClean="0"/>
              <a:t>10/21/2019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4183870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D111C1A-CE78-6742-9798-C661FAF68A51}" type="datetimeFigureOut">
              <a:rPr lang="en-US" smtClean="0"/>
              <a:t>10/21/2019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3340722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111C1A-CE78-6742-9798-C661FAF68A51}" type="datetimeFigureOut">
              <a:rPr lang="en-US" smtClean="0"/>
              <a:t>10/21/2019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1592717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D111C1A-CE78-6742-9798-C661FAF68A51}" type="datetimeFigureOut">
              <a:rPr lang="en-US" smtClean="0"/>
              <a:t>10/21/2019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25941546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D111C1A-CE78-6742-9798-C661FAF68A51}" type="datetimeFigureOut">
              <a:rPr lang="en-US" smtClean="0"/>
              <a:t>10/21/2019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706965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D111C1A-CE78-6742-9798-C661FAF68A51}" type="datetimeFigureOut">
              <a:rPr lang="en-US" smtClean="0"/>
              <a:t>10/21/2019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33371628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D111C1A-CE78-6742-9798-C661FAF68A51}" type="datetimeFigureOut">
              <a:rPr lang="en-US" smtClean="0"/>
              <a:t>10/21/2019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21877340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111C1A-CE78-6742-9798-C661FAF68A51}" type="datetimeFigureOut">
              <a:rPr lang="en-US" smtClean="0"/>
              <a:t>10/21/2019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4105761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111C1A-CE78-6742-9798-C661FAF68A51}" type="datetimeFigureOut">
              <a:rPr lang="en-US" smtClean="0"/>
              <a:t>10/21/2019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3870011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111C1A-CE78-6742-9798-C661FAF68A51}" type="datetimeFigureOut">
              <a:rPr lang="en-US" smtClean="0"/>
              <a:t>10/21/2019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3479777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111C1A-CE78-6742-9798-C661FAF68A51}" type="datetimeFigureOut">
              <a:rPr lang="en-US" smtClean="0"/>
              <a:t>10/21/2019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729504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111C1A-CE78-6742-9798-C661FAF68A51}" type="datetimeFigureOut">
              <a:rPr lang="en-US" smtClean="0"/>
              <a:t>10/21/2019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A7AD6E-D944-A441-A81D-33A5CE2FBD7D}"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20347664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111C1A-CE78-6742-9798-C661FAF68A51}" type="datetimeFigureOut">
              <a:rPr lang="en-US" smtClean="0"/>
              <a:t>10/21/2019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25393079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D111C1A-CE78-6742-9798-C661FAF68A51}" type="datetimeFigureOut">
              <a:rPr lang="en-US" smtClean="0"/>
              <a:t>10/21/2019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39015129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D111C1A-CE78-6742-9798-C661FAF68A51}" type="datetimeFigureOut">
              <a:rPr lang="en-US" smtClean="0"/>
              <a:t>10/21/2019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2379509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D111C1A-CE78-6742-9798-C661FAF68A51}" type="datetimeFigureOut">
              <a:rPr lang="en-US" smtClean="0"/>
              <a:t>10/21/2019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37547628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D111C1A-CE78-6742-9798-C661FAF68A51}" type="datetimeFigureOut">
              <a:rPr lang="en-US" smtClean="0"/>
              <a:t>10/21/2019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32759946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FAE39-C376-6C44-AC81-5474745795B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50A73A9-1D11-1B40-B08A-30EF6BB167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0FD9A2-145B-2649-85BF-D16EFA870DC9}"/>
              </a:ext>
            </a:extLst>
          </p:cNvPr>
          <p:cNvSpPr>
            <a:spLocks noGrp="1"/>
          </p:cNvSpPr>
          <p:nvPr>
            <p:ph type="dt" sz="half" idx="10"/>
          </p:nvPr>
        </p:nvSpPr>
        <p:spPr/>
        <p:txBody>
          <a:bodyPr/>
          <a:lstStyle/>
          <a:p>
            <a:fld id="{4D111C1A-CE78-6742-9798-C661FAF68A51}" type="datetimeFigureOut">
              <a:rPr lang="en-US" smtClean="0"/>
              <a:t>10/21/2019</a:t>
            </a:fld>
            <a:endParaRPr lang="en-US"/>
          </a:p>
        </p:txBody>
      </p:sp>
      <p:sp>
        <p:nvSpPr>
          <p:cNvPr id="5" name="Footer Placeholder 4">
            <a:extLst>
              <a:ext uri="{FF2B5EF4-FFF2-40B4-BE49-F238E27FC236}">
                <a16:creationId xmlns:a16="http://schemas.microsoft.com/office/drawing/2014/main" id="{C67FA819-8736-1345-9234-F5447A2E11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5FF7F9-EE05-6B4D-97FD-1B4DFEF4E01E}"/>
              </a:ext>
            </a:extLst>
          </p:cNvPr>
          <p:cNvSpPr>
            <a:spLocks noGrp="1"/>
          </p:cNvSpPr>
          <p:nvPr>
            <p:ph type="sldNum" sz="quarter" idx="12"/>
          </p:nvPr>
        </p:nvSpPr>
        <p:spPr/>
        <p:txBody>
          <a:bodyPr/>
          <a:lstStyle/>
          <a:p>
            <a:fld id="{16A7AD6E-D944-A441-A81D-33A5CE2FBD7D}" type="slidenum">
              <a:rPr lang="en-US" smtClean="0"/>
              <a:t>‹#›</a:t>
            </a:fld>
            <a:endParaRPr lang="en-US"/>
          </a:p>
        </p:txBody>
      </p:sp>
    </p:spTree>
    <p:extLst>
      <p:ext uri="{BB962C8B-B14F-4D97-AF65-F5344CB8AC3E}">
        <p14:creationId xmlns:p14="http://schemas.microsoft.com/office/powerpoint/2010/main" val="1495303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D111C1A-CE78-6742-9798-C661FAF68A51}" type="datetimeFigureOut">
              <a:rPr lang="en-US" smtClean="0"/>
              <a:t>10/21/2019</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16A7AD6E-D944-A441-A81D-33A5CE2FBD7D}" type="slidenum">
              <a:rPr lang="en-US" smtClean="0"/>
              <a:t>‹#›</a:t>
            </a:fld>
            <a:endParaRPr lang="en-US"/>
          </a:p>
        </p:txBody>
      </p:sp>
    </p:spTree>
    <p:extLst>
      <p:ext uri="{BB962C8B-B14F-4D97-AF65-F5344CB8AC3E}">
        <p14:creationId xmlns:p14="http://schemas.microsoft.com/office/powerpoint/2010/main" val="110394833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en.wikipedia.org/wiki/Health_and_Safety_at_Work_etc._Act_1974" TargetMode="External"/><Relationship Id="rId3" Type="http://schemas.openxmlformats.org/officeDocument/2006/relationships/image" Target="../media/image5.svg"/><Relationship Id="rId7"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http://simple.wikipedia.org/wiki/Occupational_Safety_and_Health_Administration" TargetMode="External"/><Relationship Id="rId11" Type="http://schemas.openxmlformats.org/officeDocument/2006/relationships/image" Target="../media/image10.tiff"/><Relationship Id="rId5" Type="http://schemas.openxmlformats.org/officeDocument/2006/relationships/image" Target="../media/image6.png"/><Relationship Id="rId10" Type="http://schemas.openxmlformats.org/officeDocument/2006/relationships/image" Target="../media/image9.tiff"/><Relationship Id="rId4" Type="http://schemas.openxmlformats.org/officeDocument/2006/relationships/image" Target="../media/image3.png"/><Relationship Id="rId9" Type="http://schemas.openxmlformats.org/officeDocument/2006/relationships/image" Target="../media/image8.tiff"/></Relationships>
</file>

<file path=ppt/slides/_rels/slide2.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imple.wikipedia.org/wiki/Occupational_Safety_and_Health_Administration"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en.wikipedia.org/wiki/Health_and_Safety_at_Work_etc._Act_1974"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hyperlink" Target="https://en.wikipedia.org/wiki/Health_and_Safety_at_Work_etc._Act_1974"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53E559B7-FFF0-4CD8-9260-6334681311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19" descr="Skeleton">
            <a:extLst>
              <a:ext uri="{FF2B5EF4-FFF2-40B4-BE49-F238E27FC236}">
                <a16:creationId xmlns:a16="http://schemas.microsoft.com/office/drawing/2014/main" id="{67F73B81-1949-498A-98CB-AB9B742FB34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54713" y="-1472308"/>
            <a:ext cx="4331206" cy="4331206"/>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pic>
        <p:nvPicPr>
          <p:cNvPr id="25" name="Picture 24">
            <a:extLst>
              <a:ext uri="{FF2B5EF4-FFF2-40B4-BE49-F238E27FC236}">
                <a16:creationId xmlns:a16="http://schemas.microsoft.com/office/drawing/2014/main" id="{180BC9E0-1901-4FD9-90B5-82D9EE5137E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4159D86-5D23-8C47-9222-8712DF3E74DD}"/>
              </a:ext>
            </a:extLst>
          </p:cNvPr>
          <p:cNvSpPr>
            <a:spLocks noGrp="1"/>
          </p:cNvSpPr>
          <p:nvPr>
            <p:ph type="ctrTitle"/>
          </p:nvPr>
        </p:nvSpPr>
        <p:spPr>
          <a:xfrm>
            <a:off x="660947" y="1816443"/>
            <a:ext cx="5633993" cy="2349157"/>
          </a:xfrm>
        </p:spPr>
        <p:txBody>
          <a:bodyPr>
            <a:normAutofit fontScale="90000"/>
          </a:bodyPr>
          <a:lstStyle/>
          <a:p>
            <a:r>
              <a:rPr lang="en-US" sz="6000" b="1" cap="none">
                <a:latin typeface="TH Niramit AS" panose="02000506000000020004" pitchFamily="2" charset="-34"/>
                <a:cs typeface="TH Niramit AS" panose="02000506000000020004" pitchFamily="2" charset="-34"/>
              </a:rPr>
              <a:t>What OSHA and others do when exposure below OELs.</a:t>
            </a:r>
          </a:p>
        </p:txBody>
      </p:sp>
      <p:sp>
        <p:nvSpPr>
          <p:cNvPr id="3" name="Subtitle 2">
            <a:extLst>
              <a:ext uri="{FF2B5EF4-FFF2-40B4-BE49-F238E27FC236}">
                <a16:creationId xmlns:a16="http://schemas.microsoft.com/office/drawing/2014/main" id="{B62606BB-E17E-2341-BBD7-EAFA39B0243D}"/>
              </a:ext>
            </a:extLst>
          </p:cNvPr>
          <p:cNvSpPr>
            <a:spLocks noGrp="1"/>
          </p:cNvSpPr>
          <p:nvPr>
            <p:ph type="subTitle" idx="1"/>
          </p:nvPr>
        </p:nvSpPr>
        <p:spPr>
          <a:xfrm>
            <a:off x="960119" y="4165600"/>
            <a:ext cx="5035651" cy="1727016"/>
          </a:xfrm>
        </p:spPr>
        <p:txBody>
          <a:bodyPr>
            <a:normAutofit/>
          </a:bodyPr>
          <a:lstStyle/>
          <a:p>
            <a:r>
              <a:rPr lang="th-TH" sz="2400" b="1">
                <a:solidFill>
                  <a:schemeClr val="tx1"/>
                </a:solidFill>
                <a:latin typeface="TH Niramit AS" panose="02000506000000020004" pitchFamily="2" charset="-34"/>
                <a:cs typeface="TH Niramit AS" panose="02000506000000020004" pitchFamily="2" charset="-34"/>
              </a:rPr>
              <a:t>รศ.</a:t>
            </a:r>
            <a:r>
              <a:rPr lang="th-TH" sz="2400" b="1" err="1">
                <a:solidFill>
                  <a:schemeClr val="tx1"/>
                </a:solidFill>
                <a:latin typeface="TH Niramit AS" panose="02000506000000020004" pitchFamily="2" charset="-34"/>
                <a:cs typeface="TH Niramit AS" panose="02000506000000020004" pitchFamily="2" charset="-34"/>
              </a:rPr>
              <a:t>ส</a:t>
            </a:r>
            <a:r>
              <a:rPr lang="th-TH" sz="2400" b="1">
                <a:solidFill>
                  <a:schemeClr val="tx1"/>
                </a:solidFill>
                <a:latin typeface="TH Niramit AS" panose="02000506000000020004" pitchFamily="2" charset="-34"/>
                <a:cs typeface="TH Niramit AS" panose="02000506000000020004" pitchFamily="2" charset="-34"/>
              </a:rPr>
              <a:t>ราว</a:t>
            </a:r>
            <a:r>
              <a:rPr lang="th-TH" sz="2400" b="1" err="1">
                <a:solidFill>
                  <a:schemeClr val="tx1"/>
                </a:solidFill>
                <a:latin typeface="TH Niramit AS" panose="02000506000000020004" pitchFamily="2" charset="-34"/>
                <a:cs typeface="TH Niramit AS" panose="02000506000000020004" pitchFamily="2" charset="-34"/>
              </a:rPr>
              <a:t>ุธ</a:t>
            </a:r>
            <a:r>
              <a:rPr lang="th-TH" sz="2400" b="1">
                <a:solidFill>
                  <a:schemeClr val="tx1"/>
                </a:solidFill>
                <a:latin typeface="TH Niramit AS" panose="02000506000000020004" pitchFamily="2" charset="-34"/>
                <a:cs typeface="TH Niramit AS" panose="02000506000000020004" pitchFamily="2" charset="-34"/>
              </a:rPr>
              <a:t> สุธรรมาสา นายกสมาคม สอป.</a:t>
            </a:r>
            <a:br>
              <a:rPr lang="en-US" sz="2400" b="1">
                <a:solidFill>
                  <a:schemeClr val="tx1"/>
                </a:solidFill>
                <a:latin typeface="TH Niramit AS" panose="02000506000000020004" pitchFamily="2" charset="-34"/>
                <a:cs typeface="TH Niramit AS" panose="02000506000000020004" pitchFamily="2" charset="-34"/>
              </a:rPr>
            </a:br>
            <a:r>
              <a:rPr lang="th-TH" sz="2400" b="1">
                <a:solidFill>
                  <a:schemeClr val="tx1"/>
                </a:solidFill>
                <a:latin typeface="TH Niramit AS" panose="02000506000000020004" pitchFamily="2" charset="-34"/>
                <a:cs typeface="TH Niramit AS" panose="02000506000000020004" pitchFamily="2" charset="-34"/>
              </a:rPr>
              <a:t>อ.ดร.</a:t>
            </a:r>
            <a:r>
              <a:rPr lang="th-TH" sz="2400" b="1" err="1">
                <a:solidFill>
                  <a:schemeClr val="tx1"/>
                </a:solidFill>
                <a:latin typeface="TH Niramit AS" panose="02000506000000020004" pitchFamily="2" charset="-34"/>
                <a:cs typeface="TH Niramit AS" panose="02000506000000020004" pitchFamily="2" charset="-34"/>
              </a:rPr>
              <a:t>ว</a:t>
            </a:r>
            <a:r>
              <a:rPr lang="th-TH" sz="2400" b="1">
                <a:solidFill>
                  <a:schemeClr val="tx1"/>
                </a:solidFill>
                <a:latin typeface="TH Niramit AS" panose="02000506000000020004" pitchFamily="2" charset="-34"/>
                <a:cs typeface="TH Niramit AS" panose="02000506000000020004" pitchFamily="2" charset="-34"/>
              </a:rPr>
              <a:t>รวิ</a:t>
            </a:r>
            <a:r>
              <a:rPr lang="th-TH" sz="2400" b="1" err="1">
                <a:solidFill>
                  <a:schemeClr val="tx1"/>
                </a:solidFill>
                <a:latin typeface="TH Niramit AS" panose="02000506000000020004" pitchFamily="2" charset="-34"/>
                <a:cs typeface="TH Niramit AS" panose="02000506000000020004" pitchFamily="2" charset="-34"/>
              </a:rPr>
              <a:t>ช</a:t>
            </a:r>
            <a:r>
              <a:rPr lang="th-TH" sz="2400" b="1">
                <a:solidFill>
                  <a:schemeClr val="tx1"/>
                </a:solidFill>
                <a:latin typeface="TH Niramit AS" panose="02000506000000020004" pitchFamily="2" charset="-34"/>
                <a:cs typeface="TH Niramit AS" panose="02000506000000020004" pitchFamily="2" charset="-34"/>
              </a:rPr>
              <a:t> นาคแป้น สาขาวิทยาศาสตร์สุขภาพ มสธ.</a:t>
            </a:r>
            <a:endParaRPr lang="en-US" sz="2400" b="1">
              <a:solidFill>
                <a:schemeClr val="tx1"/>
              </a:solidFill>
              <a:latin typeface="TH Niramit AS" panose="02000506000000020004" pitchFamily="2" charset="-34"/>
              <a:cs typeface="TH Niramit AS" panose="02000506000000020004" pitchFamily="2" charset="-34"/>
            </a:endParaRPr>
          </a:p>
        </p:txBody>
      </p:sp>
      <p:grpSp>
        <p:nvGrpSpPr>
          <p:cNvPr id="7" name="Group 6">
            <a:extLst>
              <a:ext uri="{FF2B5EF4-FFF2-40B4-BE49-F238E27FC236}">
                <a16:creationId xmlns:a16="http://schemas.microsoft.com/office/drawing/2014/main" id="{AEB9F31F-DD33-AE45-B7DB-B3030A0ED71A}"/>
              </a:ext>
            </a:extLst>
          </p:cNvPr>
          <p:cNvGrpSpPr/>
          <p:nvPr/>
        </p:nvGrpSpPr>
        <p:grpSpPr>
          <a:xfrm>
            <a:off x="632771" y="5724954"/>
            <a:ext cx="10705238" cy="1077159"/>
            <a:chOff x="381167" y="612243"/>
            <a:chExt cx="10705238" cy="1077159"/>
          </a:xfrm>
        </p:grpSpPr>
        <p:pic>
          <p:nvPicPr>
            <p:cNvPr id="8" name="Picture 7" descr="A close up of a logo&#10;&#10;Description automatically generated">
              <a:extLst>
                <a:ext uri="{FF2B5EF4-FFF2-40B4-BE49-F238E27FC236}">
                  <a16:creationId xmlns:a16="http://schemas.microsoft.com/office/drawing/2014/main" id="{9C66E8D7-53FF-8E4A-B983-6915C403924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381167" y="620502"/>
              <a:ext cx="2686556" cy="781544"/>
            </a:xfrm>
            <a:prstGeom prst="rect">
              <a:avLst/>
            </a:prstGeom>
            <a:solidFill>
              <a:schemeClr val="bg1"/>
            </a:solidFill>
          </p:spPr>
        </p:pic>
        <p:pic>
          <p:nvPicPr>
            <p:cNvPr id="9" name="Picture 8" descr="A close up of a logo&#10;&#10;Description automatically generated">
              <a:extLst>
                <a:ext uri="{FF2B5EF4-FFF2-40B4-BE49-F238E27FC236}">
                  <a16:creationId xmlns:a16="http://schemas.microsoft.com/office/drawing/2014/main" id="{4DCD0FD0-E152-D64E-B059-D0C1ED7408DD}"/>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3427006" y="612243"/>
              <a:ext cx="1172873" cy="1070884"/>
            </a:xfrm>
            <a:prstGeom prst="rect">
              <a:avLst/>
            </a:prstGeom>
          </p:spPr>
        </p:pic>
        <p:pic>
          <p:nvPicPr>
            <p:cNvPr id="10" name="Picture 9">
              <a:extLst>
                <a:ext uri="{FF2B5EF4-FFF2-40B4-BE49-F238E27FC236}">
                  <a16:creationId xmlns:a16="http://schemas.microsoft.com/office/drawing/2014/main" id="{39006BA7-1D0C-6C4D-B69E-83E425E47018}"/>
                </a:ext>
              </a:extLst>
            </p:cNvPr>
            <p:cNvPicPr>
              <a:picLocks noChangeAspect="1"/>
            </p:cNvPicPr>
            <p:nvPr/>
          </p:nvPicPr>
          <p:blipFill>
            <a:blip r:embed="rId9"/>
            <a:stretch>
              <a:fillRect/>
            </a:stretch>
          </p:blipFill>
          <p:spPr>
            <a:xfrm>
              <a:off x="5308400" y="620068"/>
              <a:ext cx="1069334" cy="1069334"/>
            </a:xfrm>
            <a:prstGeom prst="rect">
              <a:avLst/>
            </a:prstGeom>
          </p:spPr>
        </p:pic>
        <p:pic>
          <p:nvPicPr>
            <p:cNvPr id="11" name="Picture 10">
              <a:extLst>
                <a:ext uri="{FF2B5EF4-FFF2-40B4-BE49-F238E27FC236}">
                  <a16:creationId xmlns:a16="http://schemas.microsoft.com/office/drawing/2014/main" id="{94FD3BED-2AB4-664F-8C3D-D015C08C1914}"/>
                </a:ext>
              </a:extLst>
            </p:cNvPr>
            <p:cNvPicPr>
              <a:picLocks noChangeAspect="1"/>
            </p:cNvPicPr>
            <p:nvPr/>
          </p:nvPicPr>
          <p:blipFill>
            <a:blip r:embed="rId10"/>
            <a:stretch>
              <a:fillRect/>
            </a:stretch>
          </p:blipFill>
          <p:spPr>
            <a:xfrm>
              <a:off x="8970305" y="612243"/>
              <a:ext cx="2116100" cy="925208"/>
            </a:xfrm>
            <a:prstGeom prst="rect">
              <a:avLst/>
            </a:prstGeom>
          </p:spPr>
        </p:pic>
        <p:pic>
          <p:nvPicPr>
            <p:cNvPr id="12" name="Picture 11">
              <a:extLst>
                <a:ext uri="{FF2B5EF4-FFF2-40B4-BE49-F238E27FC236}">
                  <a16:creationId xmlns:a16="http://schemas.microsoft.com/office/drawing/2014/main" id="{DE2B9BB4-CA7E-EB4A-A0FC-944841A86C16}"/>
                </a:ext>
              </a:extLst>
            </p:cNvPr>
            <p:cNvPicPr>
              <a:picLocks noChangeAspect="1"/>
            </p:cNvPicPr>
            <p:nvPr/>
          </p:nvPicPr>
          <p:blipFill>
            <a:blip r:embed="rId11"/>
            <a:stretch>
              <a:fillRect/>
            </a:stretch>
          </p:blipFill>
          <p:spPr>
            <a:xfrm>
              <a:off x="7086255" y="620068"/>
              <a:ext cx="1175529" cy="950742"/>
            </a:xfrm>
            <a:prstGeom prst="rect">
              <a:avLst/>
            </a:prstGeom>
          </p:spPr>
        </p:pic>
      </p:grpSp>
    </p:spTree>
    <p:extLst>
      <p:ext uri="{BB962C8B-B14F-4D97-AF65-F5344CB8AC3E}">
        <p14:creationId xmlns:p14="http://schemas.microsoft.com/office/powerpoint/2010/main" val="41146863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5C663-CF39-4E43-A5B5-7BAAC61DBC98}"/>
              </a:ext>
            </a:extLst>
          </p:cNvPr>
          <p:cNvSpPr>
            <a:spLocks noGrp="1"/>
          </p:cNvSpPr>
          <p:nvPr>
            <p:ph type="title"/>
          </p:nvPr>
        </p:nvSpPr>
        <p:spPr/>
        <p:txBody>
          <a:bodyPr>
            <a:normAutofit/>
          </a:bodyPr>
          <a:lstStyle/>
          <a:p>
            <a:r>
              <a:rPr lang="th-TH" sz="4400" b="1"/>
              <a:t>คำนิยาม</a:t>
            </a:r>
            <a:endParaRPr lang="en-US" sz="4400" b="1"/>
          </a:p>
        </p:txBody>
      </p:sp>
      <p:sp>
        <p:nvSpPr>
          <p:cNvPr id="3" name="Content Placeholder 2">
            <a:extLst>
              <a:ext uri="{FF2B5EF4-FFF2-40B4-BE49-F238E27FC236}">
                <a16:creationId xmlns:a16="http://schemas.microsoft.com/office/drawing/2014/main" id="{58C30BA6-F292-FB40-8291-9A09F8702786}"/>
              </a:ext>
            </a:extLst>
          </p:cNvPr>
          <p:cNvSpPr>
            <a:spLocks noGrp="1"/>
          </p:cNvSpPr>
          <p:nvPr>
            <p:ph sz="quarter" idx="13"/>
          </p:nvPr>
        </p:nvSpPr>
        <p:spPr/>
        <p:txBody>
          <a:bodyPr>
            <a:normAutofit fontScale="92500"/>
          </a:bodyPr>
          <a:lstStyle/>
          <a:p>
            <a:r>
              <a:rPr lang="th-TH" sz="2800" b="1">
                <a:latin typeface="TH Niramit AS" panose="02000506000000020004" pitchFamily="2" charset="-34"/>
                <a:cs typeface="TH Niramit AS" panose="02000506000000020004" pitchFamily="2" charset="-34"/>
              </a:rPr>
              <a:t>การคัดกรอง</a:t>
            </a:r>
            <a:r>
              <a:rPr lang="en-US" sz="2800" b="1">
                <a:latin typeface="TH Niramit AS" panose="02000506000000020004" pitchFamily="2" charset="-34"/>
                <a:cs typeface="TH Niramit AS" panose="02000506000000020004" pitchFamily="2" charset="-34"/>
              </a:rPr>
              <a:t> (</a:t>
            </a:r>
            <a:r>
              <a:rPr lang="en-US" sz="2800" b="1" cap="none">
                <a:latin typeface="TH Niramit AS" panose="02000506000000020004" pitchFamily="2" charset="-34"/>
                <a:cs typeface="TH Niramit AS" panose="02000506000000020004" pitchFamily="2" charset="-34"/>
              </a:rPr>
              <a:t>screening</a:t>
            </a:r>
            <a:r>
              <a:rPr lang="en-US" sz="2800" b="1">
                <a:latin typeface="TH Niramit AS" panose="02000506000000020004" pitchFamily="2" charset="-34"/>
                <a:cs typeface="TH Niramit AS" panose="02000506000000020004" pitchFamily="2" charset="-34"/>
              </a:rPr>
              <a:t>) </a:t>
            </a:r>
            <a:r>
              <a:rPr lang="th-TH" sz="2800">
                <a:latin typeface="TH Niramit AS" panose="02000506000000020004" pitchFamily="2" charset="-34"/>
                <a:cs typeface="TH Niramit AS" panose="02000506000000020004" pitchFamily="2" charset="-34"/>
              </a:rPr>
              <a:t>คือ กระบวนการในการค้นหาโรคหรือความผิดปกติที่เกิดขึ้นโดยวิธีการทดสอบ การตรวจสุขภาพ หรือกระบวนการอื่น ๆ ในการค้นหา</a:t>
            </a:r>
            <a:endParaRPr lang="en-US" sz="2800">
              <a:latin typeface="TH Niramit AS" panose="02000506000000020004" pitchFamily="2" charset="-34"/>
              <a:cs typeface="TH Niramit AS" panose="02000506000000020004" pitchFamily="2" charset="-34"/>
            </a:endParaRPr>
          </a:p>
          <a:p>
            <a:r>
              <a:rPr lang="th-TH" sz="2800" b="1" cap="none">
                <a:latin typeface="TH Niramit AS" panose="02000506000000020004" pitchFamily="2" charset="-34"/>
                <a:cs typeface="TH Niramit AS" panose="02000506000000020004" pitchFamily="2" charset="-34"/>
              </a:rPr>
              <a:t>การตรวจเพื่อเฝ้าระวังการสัมผัส (</a:t>
            </a:r>
            <a:r>
              <a:rPr lang="en-US" sz="2800" b="1" cap="none">
                <a:latin typeface="TH Niramit AS" panose="02000506000000020004" pitchFamily="2" charset="-34"/>
                <a:cs typeface="TH Niramit AS" panose="02000506000000020004" pitchFamily="2" charset="-34"/>
              </a:rPr>
              <a:t>health exposure monitoring </a:t>
            </a:r>
            <a:r>
              <a:rPr lang="th-TH" sz="2800" b="1" cap="none">
                <a:latin typeface="TH Niramit AS" panose="02000506000000020004" pitchFamily="2" charset="-34"/>
                <a:cs typeface="TH Niramit AS" panose="02000506000000020004" pitchFamily="2" charset="-34"/>
              </a:rPr>
              <a:t>หรือ </a:t>
            </a:r>
            <a:r>
              <a:rPr lang="en-US" sz="2800" b="1" cap="none">
                <a:latin typeface="TH Niramit AS" panose="02000506000000020004" pitchFamily="2" charset="-34"/>
                <a:cs typeface="TH Niramit AS" panose="02000506000000020004" pitchFamily="2" charset="-34"/>
              </a:rPr>
              <a:t>biological exposure monitoring) </a:t>
            </a:r>
            <a:r>
              <a:rPr lang="th-TH" sz="2800">
                <a:latin typeface="TH Niramit AS" panose="02000506000000020004" pitchFamily="2" charset="-34"/>
                <a:cs typeface="TH Niramit AS" panose="02000506000000020004" pitchFamily="2" charset="-34"/>
              </a:rPr>
              <a:t>หมายถึง การตรวจเพื่อประเมินการสัมผัสสารเคมีอันตรายของลูกจ้างจากสภาพแวดล้อมในการทำงาน โดยใช้สิ่งส่งตรวจทางชีวภาพของลูกจ้าง เช่น เลือด ปัสสาวะ สารคัดหลั่งต่าง ๆ มาวิเคราะห์หาปริมาณสารเคมีนั้น ๆ ในร่างกายในรูปของสารเคมีนั้นหรือสารแปรรูปของสารเคมีนั้น</a:t>
            </a:r>
          </a:p>
          <a:p>
            <a:endParaRPr lang="en-US" sz="2800"/>
          </a:p>
        </p:txBody>
      </p:sp>
      <p:cxnSp>
        <p:nvCxnSpPr>
          <p:cNvPr id="8" name="Straight Connector 7">
            <a:extLst>
              <a:ext uri="{FF2B5EF4-FFF2-40B4-BE49-F238E27FC236}">
                <a16:creationId xmlns:a16="http://schemas.microsoft.com/office/drawing/2014/main" id="{83348A93-CF63-0D44-A686-3AC1C11F4444}"/>
              </a:ext>
            </a:extLst>
          </p:cNvPr>
          <p:cNvCxnSpPr/>
          <p:nvPr/>
        </p:nvCxnSpPr>
        <p:spPr>
          <a:xfrm>
            <a:off x="5560538" y="2826765"/>
            <a:ext cx="3447535" cy="0"/>
          </a:xfrm>
          <a:prstGeom prst="line">
            <a:avLst/>
          </a:prstGeom>
          <a:ln w="57150">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9" name="Straight Connector 8">
            <a:extLst>
              <a:ext uri="{FF2B5EF4-FFF2-40B4-BE49-F238E27FC236}">
                <a16:creationId xmlns:a16="http://schemas.microsoft.com/office/drawing/2014/main" id="{8F792A59-D4B1-BC49-A074-C80912C2D9C9}"/>
              </a:ext>
            </a:extLst>
          </p:cNvPr>
          <p:cNvCxnSpPr/>
          <p:nvPr/>
        </p:nvCxnSpPr>
        <p:spPr>
          <a:xfrm>
            <a:off x="2538369" y="4903538"/>
            <a:ext cx="3447535" cy="0"/>
          </a:xfrm>
          <a:prstGeom prst="line">
            <a:avLst/>
          </a:prstGeom>
          <a:ln w="57150">
            <a:solidFill>
              <a:srgbClr val="FF0000"/>
            </a:solidFill>
          </a:ln>
        </p:spPr>
        <p:style>
          <a:lnRef idx="3">
            <a:schemeClr val="accent5"/>
          </a:lnRef>
          <a:fillRef idx="0">
            <a:schemeClr val="accent5"/>
          </a:fillRef>
          <a:effectRef idx="2">
            <a:schemeClr val="accent5"/>
          </a:effectRef>
          <a:fontRef idx="minor">
            <a:schemeClr val="tx1"/>
          </a:fontRef>
        </p:style>
      </p:cxnSp>
      <p:grpSp>
        <p:nvGrpSpPr>
          <p:cNvPr id="10" name="Group 9">
            <a:extLst>
              <a:ext uri="{FF2B5EF4-FFF2-40B4-BE49-F238E27FC236}">
                <a16:creationId xmlns:a16="http://schemas.microsoft.com/office/drawing/2014/main" id="{A9DF57CA-B24A-614A-8D76-1EF13C80A566}"/>
              </a:ext>
            </a:extLst>
          </p:cNvPr>
          <p:cNvGrpSpPr/>
          <p:nvPr/>
        </p:nvGrpSpPr>
        <p:grpSpPr>
          <a:xfrm>
            <a:off x="0" y="0"/>
            <a:ext cx="1632635" cy="1801379"/>
            <a:chOff x="97456" y="15336"/>
            <a:chExt cx="1632635" cy="1801379"/>
          </a:xfrm>
          <a:solidFill>
            <a:schemeClr val="bg1"/>
          </a:solidFill>
        </p:grpSpPr>
        <p:sp>
          <p:nvSpPr>
            <p:cNvPr id="6" name="TextBox 5">
              <a:extLst>
                <a:ext uri="{FF2B5EF4-FFF2-40B4-BE49-F238E27FC236}">
                  <a16:creationId xmlns:a16="http://schemas.microsoft.com/office/drawing/2014/main" id="{2E7C28F9-FBD9-104F-AA06-39FBBB9695BE}"/>
                </a:ext>
              </a:extLst>
            </p:cNvPr>
            <p:cNvSpPr txBox="1"/>
            <p:nvPr/>
          </p:nvSpPr>
          <p:spPr>
            <a:xfrm>
              <a:off x="97456" y="1416605"/>
              <a:ext cx="1632635" cy="400110"/>
            </a:xfrm>
            <a:prstGeom prst="rect">
              <a:avLst/>
            </a:prstGeom>
            <a:grpFill/>
          </p:spPr>
          <p:txBody>
            <a:bodyPr wrap="square" rtlCol="0">
              <a:spAutoFit/>
            </a:bodyPr>
            <a:lstStyle/>
            <a:p>
              <a:pPr algn="ctr"/>
              <a:r>
                <a:rPr lang="th-TH" sz="2000" b="1">
                  <a:latin typeface="TH Niramit AS" panose="02000506000000020004" pitchFamily="2" charset="-34"/>
                  <a:cs typeface="TH Niramit AS" panose="02000506000000020004" pitchFamily="2" charset="-34"/>
                </a:rPr>
                <a:t>มอก. </a:t>
              </a:r>
              <a:r>
                <a:rPr lang="en-US" sz="2000" b="1">
                  <a:latin typeface="TH Niramit AS" panose="02000506000000020004" pitchFamily="2" charset="-34"/>
                  <a:cs typeface="TH Niramit AS" panose="02000506000000020004" pitchFamily="2" charset="-34"/>
                </a:rPr>
                <a:t>2547-2555</a:t>
              </a:r>
            </a:p>
          </p:txBody>
        </p:sp>
        <p:pic>
          <p:nvPicPr>
            <p:cNvPr id="7" name="Picture 6">
              <a:extLst>
                <a:ext uri="{FF2B5EF4-FFF2-40B4-BE49-F238E27FC236}">
                  <a16:creationId xmlns:a16="http://schemas.microsoft.com/office/drawing/2014/main" id="{56DD2AAF-E838-C345-A485-EC61E72F4C86}"/>
                </a:ext>
              </a:extLst>
            </p:cNvPr>
            <p:cNvPicPr>
              <a:picLocks noChangeAspect="1"/>
            </p:cNvPicPr>
            <p:nvPr/>
          </p:nvPicPr>
          <p:blipFill>
            <a:blip r:embed="rId2"/>
            <a:stretch>
              <a:fillRect/>
            </a:stretch>
          </p:blipFill>
          <p:spPr>
            <a:xfrm>
              <a:off x="202573" y="15336"/>
              <a:ext cx="1422400" cy="1422400"/>
            </a:xfrm>
            <a:prstGeom prst="rect">
              <a:avLst/>
            </a:prstGeom>
            <a:grpFill/>
          </p:spPr>
        </p:pic>
      </p:grpSp>
    </p:spTree>
    <p:extLst>
      <p:ext uri="{BB962C8B-B14F-4D97-AF65-F5344CB8AC3E}">
        <p14:creationId xmlns:p14="http://schemas.microsoft.com/office/powerpoint/2010/main" val="530268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5C663-CF39-4E43-A5B5-7BAAC61DBC98}"/>
              </a:ext>
            </a:extLst>
          </p:cNvPr>
          <p:cNvSpPr>
            <a:spLocks noGrp="1"/>
          </p:cNvSpPr>
          <p:nvPr>
            <p:ph type="title"/>
          </p:nvPr>
        </p:nvSpPr>
        <p:spPr/>
        <p:txBody>
          <a:bodyPr>
            <a:normAutofit/>
          </a:bodyPr>
          <a:lstStyle/>
          <a:p>
            <a:r>
              <a:rPr lang="th-TH" sz="4400" b="1"/>
              <a:t>คำนิยาม</a:t>
            </a:r>
            <a:endParaRPr lang="en-US" sz="4400" b="1"/>
          </a:p>
        </p:txBody>
      </p:sp>
      <p:sp>
        <p:nvSpPr>
          <p:cNvPr id="3" name="Content Placeholder 2">
            <a:extLst>
              <a:ext uri="{FF2B5EF4-FFF2-40B4-BE49-F238E27FC236}">
                <a16:creationId xmlns:a16="http://schemas.microsoft.com/office/drawing/2014/main" id="{58C30BA6-F292-FB40-8291-9A09F8702786}"/>
              </a:ext>
            </a:extLst>
          </p:cNvPr>
          <p:cNvSpPr>
            <a:spLocks noGrp="1"/>
          </p:cNvSpPr>
          <p:nvPr>
            <p:ph sz="quarter" idx="13"/>
          </p:nvPr>
        </p:nvSpPr>
        <p:spPr/>
        <p:txBody>
          <a:bodyPr>
            <a:noAutofit/>
          </a:bodyPr>
          <a:lstStyle/>
          <a:p>
            <a:r>
              <a:rPr lang="th-TH" sz="2400" b="1" cap="none">
                <a:latin typeface="TH Niramit AS" panose="02000506000000020004" pitchFamily="2" charset="-34"/>
                <a:cs typeface="TH Niramit AS" panose="02000506000000020004" pitchFamily="2" charset="-34"/>
              </a:rPr>
              <a:t>การตรวจสุขภาพตามปัจจัยเสี่ยงจากการประกอบอาชีพ (</a:t>
            </a:r>
            <a:r>
              <a:rPr lang="en-US" sz="2400" b="1" cap="none">
                <a:latin typeface="TH Niramit AS" panose="02000506000000020004" pitchFamily="2" charset="-34"/>
                <a:cs typeface="TH Niramit AS" panose="02000506000000020004" pitchFamily="2" charset="-34"/>
              </a:rPr>
              <a:t>physical examination for occupational health risk factors) </a:t>
            </a:r>
            <a:r>
              <a:rPr lang="th-TH" sz="2400">
                <a:latin typeface="TH Niramit AS" panose="02000506000000020004" pitchFamily="2" charset="-34"/>
                <a:cs typeface="TH Niramit AS" panose="02000506000000020004" pitchFamily="2" charset="-34"/>
              </a:rPr>
              <a:t>หมายถึง การตรวจสุขภาพตามลักษณะอันตรายที่ลูกจ้างได้รับหรือเกี่ยวข้องขณะปฏิบัติงานในสถานประกอบกิจการ</a:t>
            </a:r>
            <a:endParaRPr lang="en-US" sz="2400">
              <a:latin typeface="TH Niramit AS" panose="02000506000000020004" pitchFamily="2" charset="-34"/>
              <a:cs typeface="TH Niramit AS" panose="02000506000000020004" pitchFamily="2" charset="-34"/>
            </a:endParaRPr>
          </a:p>
          <a:p>
            <a:r>
              <a:rPr lang="th-TH" sz="2400" b="1" cap="none">
                <a:latin typeface="TH Niramit AS" panose="02000506000000020004" pitchFamily="2" charset="-34"/>
                <a:cs typeface="TH Niramit AS" panose="02000506000000020004" pitchFamily="2" charset="-34"/>
              </a:rPr>
              <a:t>การตรวจสุขภาพระหว่างงานเป็นระยะ (</a:t>
            </a:r>
            <a:r>
              <a:rPr lang="en-US" sz="2400" b="1" cap="none">
                <a:latin typeface="TH Niramit AS" panose="02000506000000020004" pitchFamily="2" charset="-34"/>
                <a:cs typeface="TH Niramit AS" panose="02000506000000020004" pitchFamily="2" charset="-34"/>
              </a:rPr>
              <a:t>periodic physical examination) </a:t>
            </a:r>
            <a:r>
              <a:rPr lang="th-TH" sz="2400">
                <a:latin typeface="TH Niramit AS" panose="02000506000000020004" pitchFamily="2" charset="-34"/>
                <a:cs typeface="TH Niramit AS" panose="02000506000000020004" pitchFamily="2" charset="-34"/>
              </a:rPr>
              <a:t>หมายถึง การตรวจติดตามหรือเฝ้าระวังปัญหาสุขภาพลูกจ้าง ซึ่งอาจมีแนวโน้มทรุดโทรมลงหลังจากได้รับปัจจัยเสี่ยงต่าง ๆ จึงเป็นการค้นหาว่าสุขภาพของลูกจ้างได้รับผลกระทบจากการทำงานหรือไม่ นอกจากนี้ยังช่วยค้นหาโรคในระยะเริ่มต้นได้ ซึ่งจะช่วยให้มีการดำเนินมาตรการคุ้มครองสุขภาพของลูกจ้างก่อนที่โรคจะลุกลามต่อไป นอกจากนี้ผลการตรวจสุขภาพของลูกจ้างนี้ยังใช้ประเมินมาตรการการป้องกันที่ดำเนินการอยู่ รวมทั้งมาตรการรักษาพยาบาลที่สถานประกอบกิจการใช้อยู่ว่ามีประสิทธิภาพดีหรือไม่</a:t>
            </a:r>
          </a:p>
          <a:p>
            <a:endParaRPr lang="en-US" sz="2400"/>
          </a:p>
        </p:txBody>
      </p:sp>
      <p:cxnSp>
        <p:nvCxnSpPr>
          <p:cNvPr id="7" name="Straight Connector 6">
            <a:extLst>
              <a:ext uri="{FF2B5EF4-FFF2-40B4-BE49-F238E27FC236}">
                <a16:creationId xmlns:a16="http://schemas.microsoft.com/office/drawing/2014/main" id="{70905A12-DAB3-3644-AED2-1CA66C82906B}"/>
              </a:ext>
            </a:extLst>
          </p:cNvPr>
          <p:cNvCxnSpPr/>
          <p:nvPr/>
        </p:nvCxnSpPr>
        <p:spPr>
          <a:xfrm>
            <a:off x="4196687" y="3260719"/>
            <a:ext cx="3447535" cy="0"/>
          </a:xfrm>
          <a:prstGeom prst="line">
            <a:avLst/>
          </a:prstGeom>
          <a:ln w="57150">
            <a:solidFill>
              <a:srgbClr val="FF0000"/>
            </a:solidFill>
          </a:ln>
        </p:spPr>
        <p:style>
          <a:lnRef idx="3">
            <a:schemeClr val="accent5"/>
          </a:lnRef>
          <a:fillRef idx="0">
            <a:schemeClr val="accent5"/>
          </a:fillRef>
          <a:effectRef idx="2">
            <a:schemeClr val="accent5"/>
          </a:effectRef>
          <a:fontRef idx="minor">
            <a:schemeClr val="tx1"/>
          </a:fontRef>
        </p:style>
      </p:cxnSp>
      <p:sp>
        <p:nvSpPr>
          <p:cNvPr id="8" name="Rounded Rectangle 7">
            <a:extLst>
              <a:ext uri="{FF2B5EF4-FFF2-40B4-BE49-F238E27FC236}">
                <a16:creationId xmlns:a16="http://schemas.microsoft.com/office/drawing/2014/main" id="{C4205852-7F53-EB4C-8AEC-2A70210394D3}"/>
              </a:ext>
            </a:extLst>
          </p:cNvPr>
          <p:cNvSpPr/>
          <p:nvPr/>
        </p:nvSpPr>
        <p:spPr>
          <a:xfrm>
            <a:off x="774915" y="3766088"/>
            <a:ext cx="10647336" cy="2805193"/>
          </a:xfrm>
          <a:prstGeom prst="roundRect">
            <a:avLst/>
          </a:prstGeom>
          <a:noFill/>
          <a:ln w="57150">
            <a:prstDash val="dashDot"/>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Rounded Rectangle 9">
            <a:extLst>
              <a:ext uri="{FF2B5EF4-FFF2-40B4-BE49-F238E27FC236}">
                <a16:creationId xmlns:a16="http://schemas.microsoft.com/office/drawing/2014/main" id="{3CD9B96E-4B4B-9C46-BE2E-D72F1EFE2D71}"/>
              </a:ext>
            </a:extLst>
          </p:cNvPr>
          <p:cNvSpPr/>
          <p:nvPr/>
        </p:nvSpPr>
        <p:spPr>
          <a:xfrm>
            <a:off x="2988590" y="4507422"/>
            <a:ext cx="6214820" cy="1436175"/>
          </a:xfrm>
          <a:prstGeom prst="round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th-TH" sz="4000"/>
              <a:t>อยู่ภายใต้โครงการ</a:t>
            </a:r>
            <a:br>
              <a:rPr lang="th-TH" sz="4000"/>
            </a:br>
            <a:r>
              <a:rPr lang="en-US" sz="4000"/>
              <a:t>Medical Surveillance</a:t>
            </a:r>
          </a:p>
        </p:txBody>
      </p:sp>
      <p:grpSp>
        <p:nvGrpSpPr>
          <p:cNvPr id="11" name="Group 10">
            <a:extLst>
              <a:ext uri="{FF2B5EF4-FFF2-40B4-BE49-F238E27FC236}">
                <a16:creationId xmlns:a16="http://schemas.microsoft.com/office/drawing/2014/main" id="{DE668ADE-351C-5B40-9E49-FD90472E7378}"/>
              </a:ext>
            </a:extLst>
          </p:cNvPr>
          <p:cNvGrpSpPr/>
          <p:nvPr/>
        </p:nvGrpSpPr>
        <p:grpSpPr>
          <a:xfrm>
            <a:off x="10605933" y="13036"/>
            <a:ext cx="1632635" cy="1801379"/>
            <a:chOff x="97456" y="15336"/>
            <a:chExt cx="1632635" cy="1801379"/>
          </a:xfrm>
          <a:solidFill>
            <a:schemeClr val="bg1"/>
          </a:solidFill>
        </p:grpSpPr>
        <p:sp>
          <p:nvSpPr>
            <p:cNvPr id="12" name="TextBox 11">
              <a:extLst>
                <a:ext uri="{FF2B5EF4-FFF2-40B4-BE49-F238E27FC236}">
                  <a16:creationId xmlns:a16="http://schemas.microsoft.com/office/drawing/2014/main" id="{59305300-041C-EB44-9566-CA7EE3E9BDDF}"/>
                </a:ext>
              </a:extLst>
            </p:cNvPr>
            <p:cNvSpPr txBox="1"/>
            <p:nvPr/>
          </p:nvSpPr>
          <p:spPr>
            <a:xfrm>
              <a:off x="97456" y="1416605"/>
              <a:ext cx="1632635" cy="400110"/>
            </a:xfrm>
            <a:prstGeom prst="rect">
              <a:avLst/>
            </a:prstGeom>
            <a:grpFill/>
          </p:spPr>
          <p:txBody>
            <a:bodyPr wrap="square" rtlCol="0">
              <a:spAutoFit/>
            </a:bodyPr>
            <a:lstStyle/>
            <a:p>
              <a:pPr algn="ctr"/>
              <a:r>
                <a:rPr lang="th-TH" sz="2000" b="1">
                  <a:latin typeface="TH Niramit AS" panose="02000506000000020004" pitchFamily="2" charset="-34"/>
                  <a:cs typeface="TH Niramit AS" panose="02000506000000020004" pitchFamily="2" charset="-34"/>
                </a:rPr>
                <a:t>มอก. </a:t>
              </a:r>
              <a:r>
                <a:rPr lang="en-US" sz="2000" b="1">
                  <a:latin typeface="TH Niramit AS" panose="02000506000000020004" pitchFamily="2" charset="-34"/>
                  <a:cs typeface="TH Niramit AS" panose="02000506000000020004" pitchFamily="2" charset="-34"/>
                </a:rPr>
                <a:t>2547-2555</a:t>
              </a:r>
            </a:p>
          </p:txBody>
        </p:sp>
        <p:pic>
          <p:nvPicPr>
            <p:cNvPr id="13" name="Picture 12">
              <a:extLst>
                <a:ext uri="{FF2B5EF4-FFF2-40B4-BE49-F238E27FC236}">
                  <a16:creationId xmlns:a16="http://schemas.microsoft.com/office/drawing/2014/main" id="{35E53F24-7D7C-C94E-B957-2A40A245A6C7}"/>
                </a:ext>
              </a:extLst>
            </p:cNvPr>
            <p:cNvPicPr>
              <a:picLocks noChangeAspect="1"/>
            </p:cNvPicPr>
            <p:nvPr/>
          </p:nvPicPr>
          <p:blipFill>
            <a:blip r:embed="rId2"/>
            <a:stretch>
              <a:fillRect/>
            </a:stretch>
          </p:blipFill>
          <p:spPr>
            <a:xfrm>
              <a:off x="202573" y="15336"/>
              <a:ext cx="1422400" cy="1422400"/>
            </a:xfrm>
            <a:prstGeom prst="rect">
              <a:avLst/>
            </a:prstGeom>
            <a:grpFill/>
          </p:spPr>
        </p:pic>
      </p:grpSp>
    </p:spTree>
    <p:extLst>
      <p:ext uri="{BB962C8B-B14F-4D97-AF65-F5344CB8AC3E}">
        <p14:creationId xmlns:p14="http://schemas.microsoft.com/office/powerpoint/2010/main" val="14733016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5"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000" fill="hold"/>
                                        <p:tgtEl>
                                          <p:spTgt spid="8"/>
                                        </p:tgtEl>
                                        <p:attrNameLst>
                                          <p:attrName>ppt_w</p:attrName>
                                        </p:attrNameLst>
                                      </p:cBhvr>
                                      <p:tavLst>
                                        <p:tav tm="0">
                                          <p:val>
                                            <p:strVal val="#ppt_w*0.70"/>
                                          </p:val>
                                        </p:tav>
                                        <p:tav tm="100000">
                                          <p:val>
                                            <p:strVal val="#ppt_w"/>
                                          </p:val>
                                        </p:tav>
                                      </p:tavLst>
                                    </p:anim>
                                    <p:anim calcmode="lin" valueType="num">
                                      <p:cBhvr>
                                        <p:cTn id="12" dur="1000" fill="hold"/>
                                        <p:tgtEl>
                                          <p:spTgt spid="8"/>
                                        </p:tgtEl>
                                        <p:attrNameLst>
                                          <p:attrName>ppt_h</p:attrName>
                                        </p:attrNameLst>
                                      </p:cBhvr>
                                      <p:tavLst>
                                        <p:tav tm="0">
                                          <p:val>
                                            <p:strVal val="#ppt_h"/>
                                          </p:val>
                                        </p:tav>
                                        <p:tav tm="100000">
                                          <p:val>
                                            <p:strVal val="#ppt_h"/>
                                          </p:val>
                                        </p:tav>
                                      </p:tavLst>
                                    </p:anim>
                                    <p:animEffect transition="in" filter="fade">
                                      <p:cBhvr>
                                        <p:cTn id="13" dur="10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7"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900" decel="100000" fill="hold"/>
                                        <p:tgtEl>
                                          <p:spTgt spid="10"/>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5C663-CF39-4E43-A5B5-7BAAC61DBC98}"/>
              </a:ext>
            </a:extLst>
          </p:cNvPr>
          <p:cNvSpPr>
            <a:spLocks noGrp="1"/>
          </p:cNvSpPr>
          <p:nvPr>
            <p:ph type="title"/>
          </p:nvPr>
        </p:nvSpPr>
        <p:spPr/>
        <p:txBody>
          <a:bodyPr>
            <a:normAutofit/>
          </a:bodyPr>
          <a:lstStyle/>
          <a:p>
            <a:r>
              <a:rPr lang="th-TH" sz="4400" b="1"/>
              <a:t>คำนิยาม</a:t>
            </a:r>
            <a:endParaRPr lang="en-US" sz="4400" b="1"/>
          </a:p>
        </p:txBody>
      </p:sp>
      <p:sp>
        <p:nvSpPr>
          <p:cNvPr id="3" name="Content Placeholder 2">
            <a:extLst>
              <a:ext uri="{FF2B5EF4-FFF2-40B4-BE49-F238E27FC236}">
                <a16:creationId xmlns:a16="http://schemas.microsoft.com/office/drawing/2014/main" id="{58C30BA6-F292-FB40-8291-9A09F8702786}"/>
              </a:ext>
            </a:extLst>
          </p:cNvPr>
          <p:cNvSpPr>
            <a:spLocks noGrp="1"/>
          </p:cNvSpPr>
          <p:nvPr>
            <p:ph sz="quarter" idx="13"/>
          </p:nvPr>
        </p:nvSpPr>
        <p:spPr>
          <a:xfrm>
            <a:off x="913774" y="2367092"/>
            <a:ext cx="10363826" cy="4049206"/>
          </a:xfrm>
        </p:spPr>
        <p:txBody>
          <a:bodyPr>
            <a:noAutofit/>
          </a:bodyPr>
          <a:lstStyle/>
          <a:p>
            <a:r>
              <a:rPr lang="en-US" sz="2800" b="1" cap="none">
                <a:latin typeface="TH Niramit AS" panose="02000506000000020004" pitchFamily="2" charset="-34"/>
                <a:cs typeface="TH Niramit AS" panose="02000506000000020004" pitchFamily="2" charset="-34"/>
              </a:rPr>
              <a:t>Medical surveillance </a:t>
            </a:r>
            <a:r>
              <a:rPr lang="en-US" sz="2800" cap="none">
                <a:latin typeface="TH Niramit AS" panose="02000506000000020004" pitchFamily="2" charset="-34"/>
                <a:cs typeface="TH Niramit AS" panose="02000506000000020004" pitchFamily="2" charset="-34"/>
              </a:rPr>
              <a:t>is the analysis of health information to look for problems that may be occurring in the workplace that require targeted prevention. The fundamental purpose of surveillance is to detect and eliminate the underlying causes such as hazards or exposures of any discovered trends and thus has a </a:t>
            </a:r>
            <a:r>
              <a:rPr lang="en-US" sz="2800" i="1" cap="none">
                <a:latin typeface="TH Niramit AS" panose="02000506000000020004" pitchFamily="2" charset="-34"/>
                <a:cs typeface="TH Niramit AS" panose="02000506000000020004" pitchFamily="2" charset="-34"/>
              </a:rPr>
              <a:t>prevention focus</a:t>
            </a:r>
            <a:r>
              <a:rPr lang="en-US" sz="2800" cap="none">
                <a:latin typeface="TH Niramit AS" panose="02000506000000020004" pitchFamily="2" charset="-34"/>
                <a:cs typeface="TH Niramit AS" panose="02000506000000020004" pitchFamily="2" charset="-34"/>
              </a:rPr>
              <a:t>.</a:t>
            </a:r>
          </a:p>
          <a:p>
            <a:r>
              <a:rPr lang="en-US" sz="2800" b="1" cap="none">
                <a:latin typeface="TH Niramit AS" panose="02000506000000020004" pitchFamily="2" charset="-34"/>
                <a:cs typeface="TH Niramit AS" panose="02000506000000020004" pitchFamily="2" charset="-34"/>
              </a:rPr>
              <a:t>Medical surveillance </a:t>
            </a:r>
            <a:r>
              <a:rPr lang="en-US" sz="2800" cap="none">
                <a:latin typeface="TH Niramit AS" panose="02000506000000020004" pitchFamily="2" charset="-34"/>
                <a:cs typeface="TH Niramit AS" panose="02000506000000020004" pitchFamily="2" charset="-34"/>
              </a:rPr>
              <a:t>describes activities that target health events or a change in a biologic function of an exposed person or persons. A surveillance program involves recurrent </a:t>
            </a:r>
            <a:r>
              <a:rPr lang="en-US" sz="2800" u="sng" cap="none">
                <a:latin typeface="TH Niramit AS" panose="02000506000000020004" pitchFamily="2" charset="-34"/>
                <a:cs typeface="TH Niramit AS" panose="02000506000000020004" pitchFamily="2" charset="-34"/>
              </a:rPr>
              <a:t>longitudinal examinations and data analysis over time</a:t>
            </a:r>
            <a:r>
              <a:rPr lang="en-US" sz="2800" cap="none">
                <a:latin typeface="TH Niramit AS" panose="02000506000000020004" pitchFamily="2" charset="-34"/>
                <a:cs typeface="TH Niramit AS" panose="02000506000000020004" pitchFamily="2" charset="-34"/>
              </a:rPr>
              <a:t> (Trout, 2011).</a:t>
            </a:r>
            <a:endParaRPr lang="en-US" sz="3200" cap="none">
              <a:latin typeface="TH Niramit AS" panose="02000506000000020004" pitchFamily="2" charset="-34"/>
              <a:cs typeface="TH Niramit AS" panose="02000506000000020004" pitchFamily="2" charset="-34"/>
            </a:endParaRPr>
          </a:p>
          <a:p>
            <a:endParaRPr lang="en-US" sz="2800"/>
          </a:p>
        </p:txBody>
      </p:sp>
      <p:pic>
        <p:nvPicPr>
          <p:cNvPr id="11" name="Picture 10" descr="A close up of a logo&#10;&#10;Description automatically generated">
            <a:extLst>
              <a:ext uri="{FF2B5EF4-FFF2-40B4-BE49-F238E27FC236}">
                <a16:creationId xmlns:a16="http://schemas.microsoft.com/office/drawing/2014/main" id="{2E6925A8-2628-3648-8353-E2C56EB4022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5498" y="43497"/>
            <a:ext cx="2905522" cy="845243"/>
          </a:xfrm>
          <a:prstGeom prst="rect">
            <a:avLst/>
          </a:prstGeom>
          <a:solidFill>
            <a:schemeClr val="bg1"/>
          </a:solidFill>
        </p:spPr>
      </p:pic>
      <p:cxnSp>
        <p:nvCxnSpPr>
          <p:cNvPr id="12" name="Straight Connector 11">
            <a:extLst>
              <a:ext uri="{FF2B5EF4-FFF2-40B4-BE49-F238E27FC236}">
                <a16:creationId xmlns:a16="http://schemas.microsoft.com/office/drawing/2014/main" id="{391DF78D-EF30-C244-B8C9-EF85194A8930}"/>
              </a:ext>
            </a:extLst>
          </p:cNvPr>
          <p:cNvCxnSpPr>
            <a:cxnSpLocks/>
          </p:cNvCxnSpPr>
          <p:nvPr/>
        </p:nvCxnSpPr>
        <p:spPr>
          <a:xfrm>
            <a:off x="1255363" y="4423092"/>
            <a:ext cx="5097694" cy="0"/>
          </a:xfrm>
          <a:prstGeom prst="line">
            <a:avLst/>
          </a:prstGeom>
          <a:ln w="57150">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6" name="Straight Connector 5">
            <a:extLst>
              <a:ext uri="{FF2B5EF4-FFF2-40B4-BE49-F238E27FC236}">
                <a16:creationId xmlns:a16="http://schemas.microsoft.com/office/drawing/2014/main" id="{FDE92556-A352-3146-BE72-9FC682696A5C}"/>
              </a:ext>
            </a:extLst>
          </p:cNvPr>
          <p:cNvCxnSpPr>
            <a:cxnSpLocks/>
          </p:cNvCxnSpPr>
          <p:nvPr/>
        </p:nvCxnSpPr>
        <p:spPr>
          <a:xfrm>
            <a:off x="998306" y="6083016"/>
            <a:ext cx="5097694" cy="0"/>
          </a:xfrm>
          <a:prstGeom prst="line">
            <a:avLst/>
          </a:prstGeom>
          <a:ln w="57150">
            <a:solidFill>
              <a:srgbClr val="FF0000"/>
            </a:solidFill>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3270985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5C663-CF39-4E43-A5B5-7BAAC61DBC98}"/>
              </a:ext>
            </a:extLst>
          </p:cNvPr>
          <p:cNvSpPr>
            <a:spLocks noGrp="1"/>
          </p:cNvSpPr>
          <p:nvPr>
            <p:ph type="title"/>
          </p:nvPr>
        </p:nvSpPr>
        <p:spPr/>
        <p:txBody>
          <a:bodyPr>
            <a:normAutofit/>
          </a:bodyPr>
          <a:lstStyle/>
          <a:p>
            <a:r>
              <a:rPr lang="th-TH" sz="4400" b="1"/>
              <a:t>คำนิยาม</a:t>
            </a:r>
            <a:endParaRPr lang="en-US" sz="4400" b="1"/>
          </a:p>
        </p:txBody>
      </p:sp>
      <p:sp>
        <p:nvSpPr>
          <p:cNvPr id="3" name="Content Placeholder 2">
            <a:extLst>
              <a:ext uri="{FF2B5EF4-FFF2-40B4-BE49-F238E27FC236}">
                <a16:creationId xmlns:a16="http://schemas.microsoft.com/office/drawing/2014/main" id="{58C30BA6-F292-FB40-8291-9A09F8702786}"/>
              </a:ext>
            </a:extLst>
          </p:cNvPr>
          <p:cNvSpPr>
            <a:spLocks noGrp="1"/>
          </p:cNvSpPr>
          <p:nvPr>
            <p:ph sz="quarter" idx="13"/>
          </p:nvPr>
        </p:nvSpPr>
        <p:spPr>
          <a:xfrm>
            <a:off x="913774" y="2367092"/>
            <a:ext cx="10363826" cy="4049206"/>
          </a:xfrm>
        </p:spPr>
        <p:txBody>
          <a:bodyPr>
            <a:noAutofit/>
          </a:bodyPr>
          <a:lstStyle/>
          <a:p>
            <a:r>
              <a:rPr lang="en-US" sz="2800" b="1" cap="none">
                <a:latin typeface="TH Niramit AS" panose="02000506000000020004" pitchFamily="2" charset="-34"/>
                <a:cs typeface="TH Niramit AS" panose="02000506000000020004" pitchFamily="2" charset="-34"/>
              </a:rPr>
              <a:t>Health surveillance </a:t>
            </a:r>
            <a:r>
              <a:rPr lang="en-US" sz="2800" cap="none">
                <a:latin typeface="TH Niramit AS" panose="02000506000000020004" pitchFamily="2" charset="-34"/>
                <a:cs typeface="TH Niramit AS" panose="02000506000000020004" pitchFamily="2" charset="-34"/>
              </a:rPr>
              <a:t>is a system of </a:t>
            </a:r>
            <a:r>
              <a:rPr lang="en-US" sz="2800" u="sng" cap="none">
                <a:latin typeface="TH Niramit AS" panose="02000506000000020004" pitchFamily="2" charset="-34"/>
                <a:cs typeface="TH Niramit AS" panose="02000506000000020004" pitchFamily="2" charset="-34"/>
              </a:rPr>
              <a:t>ongoing health checks</a:t>
            </a:r>
            <a:r>
              <a:rPr lang="en-US" sz="2800" cap="none">
                <a:latin typeface="TH Niramit AS" panose="02000506000000020004" pitchFamily="2" charset="-34"/>
                <a:cs typeface="TH Niramit AS" panose="02000506000000020004" pitchFamily="2" charset="-34"/>
              </a:rPr>
              <a:t>. These health checks may be required by law for employees who are exposed to noise or vibration, ionizing radiation, solvents, fumes, dusts, biological agents and other substances hazardous to health, or work in compressed air.</a:t>
            </a:r>
          </a:p>
          <a:p>
            <a:endParaRPr lang="en-US" sz="2800"/>
          </a:p>
        </p:txBody>
      </p:sp>
      <p:cxnSp>
        <p:nvCxnSpPr>
          <p:cNvPr id="12" name="Straight Connector 11">
            <a:extLst>
              <a:ext uri="{FF2B5EF4-FFF2-40B4-BE49-F238E27FC236}">
                <a16:creationId xmlns:a16="http://schemas.microsoft.com/office/drawing/2014/main" id="{391DF78D-EF30-C244-B8C9-EF85194A8930}"/>
              </a:ext>
            </a:extLst>
          </p:cNvPr>
          <p:cNvCxnSpPr>
            <a:cxnSpLocks/>
          </p:cNvCxnSpPr>
          <p:nvPr/>
        </p:nvCxnSpPr>
        <p:spPr>
          <a:xfrm>
            <a:off x="4354044" y="2873261"/>
            <a:ext cx="3483911" cy="0"/>
          </a:xfrm>
          <a:prstGeom prst="line">
            <a:avLst/>
          </a:prstGeom>
          <a:ln w="57150">
            <a:solidFill>
              <a:srgbClr val="FF0000"/>
            </a:solidFill>
          </a:ln>
        </p:spPr>
        <p:style>
          <a:lnRef idx="3">
            <a:schemeClr val="accent5"/>
          </a:lnRef>
          <a:fillRef idx="0">
            <a:schemeClr val="accent5"/>
          </a:fillRef>
          <a:effectRef idx="2">
            <a:schemeClr val="accent5"/>
          </a:effectRef>
          <a:fontRef idx="minor">
            <a:schemeClr val="tx1"/>
          </a:fontRef>
        </p:style>
      </p:cxnSp>
      <p:pic>
        <p:nvPicPr>
          <p:cNvPr id="6" name="Picture 5" descr="A close up of a logo&#10;&#10;Description automatically generated">
            <a:extLst>
              <a:ext uri="{FF2B5EF4-FFF2-40B4-BE49-F238E27FC236}">
                <a16:creationId xmlns:a16="http://schemas.microsoft.com/office/drawing/2014/main" id="{78960DD1-2BAD-D94A-AFB1-E9DDC88B3A8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0290875" y="0"/>
            <a:ext cx="1901125" cy="1735810"/>
          </a:xfrm>
          <a:prstGeom prst="rect">
            <a:avLst/>
          </a:prstGeom>
        </p:spPr>
      </p:pic>
    </p:spTree>
    <p:extLst>
      <p:ext uri="{BB962C8B-B14F-4D97-AF65-F5344CB8AC3E}">
        <p14:creationId xmlns:p14="http://schemas.microsoft.com/office/powerpoint/2010/main" val="19987896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9A0F0AC6-A89F-416B-9FA4-48E664065E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C31AA009-40AD-4098-8AE7-680CA35C6E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1" name="Rectangle 10">
            <a:extLst>
              <a:ext uri="{FF2B5EF4-FFF2-40B4-BE49-F238E27FC236}">
                <a16:creationId xmlns:a16="http://schemas.microsoft.com/office/drawing/2014/main" id="{B63B6C0C-65BB-4F38-9C8A-0892266F8B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9D77137-01B7-45E4-AA14-CD9E779B443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1B63D65-798A-784C-AE23-A9D5CE13DA8A}"/>
              </a:ext>
            </a:extLst>
          </p:cNvPr>
          <p:cNvSpPr>
            <a:spLocks noGrp="1"/>
          </p:cNvSpPr>
          <p:nvPr>
            <p:ph type="title"/>
          </p:nvPr>
        </p:nvSpPr>
        <p:spPr>
          <a:xfrm>
            <a:off x="913774" y="1365957"/>
            <a:ext cx="10364452" cy="4041422"/>
          </a:xfrm>
        </p:spPr>
        <p:txBody>
          <a:bodyPr vert="horz" lIns="91440" tIns="45720" rIns="91440" bIns="45720" rtlCol="0" anchor="ctr">
            <a:normAutofit/>
          </a:bodyPr>
          <a:lstStyle/>
          <a:p>
            <a:r>
              <a:rPr lang="en-US" sz="5400" err="1">
                <a:latin typeface="TH Niramit AS" panose="02000506000000020004" pitchFamily="2" charset="-34"/>
                <a:cs typeface="TH Niramit AS" panose="02000506000000020004" pitchFamily="2" charset="-34"/>
              </a:rPr>
              <a:t>ตัวอย่างสารเคมี</a:t>
            </a:r>
            <a:r>
              <a:rPr lang="en-US" sz="5400">
                <a:latin typeface="TH Niramit AS" panose="02000506000000020004" pitchFamily="2" charset="-34"/>
                <a:cs typeface="TH Niramit AS" panose="02000506000000020004" pitchFamily="2" charset="-34"/>
              </a:rPr>
              <a:t> </a:t>
            </a:r>
            <a:r>
              <a:rPr lang="th-TH" sz="5400">
                <a:latin typeface="TH Niramit AS" panose="02000506000000020004" pitchFamily="2" charset="-34"/>
                <a:cs typeface="TH Niramit AS" panose="02000506000000020004" pitchFamily="2" charset="-34"/>
              </a:rPr>
              <a:t>และ ข้อกำหนดการตรวจสุขภาพ</a:t>
            </a:r>
            <a:endParaRPr lang="en-US" sz="5400">
              <a:latin typeface="TH Niramit AS" panose="02000506000000020004" pitchFamily="2" charset="-34"/>
              <a:cs typeface="TH Niramit AS" panose="02000506000000020004" pitchFamily="2" charset="-34"/>
            </a:endParaRPr>
          </a:p>
        </p:txBody>
      </p:sp>
    </p:spTree>
    <p:extLst>
      <p:ext uri="{BB962C8B-B14F-4D97-AF65-F5344CB8AC3E}">
        <p14:creationId xmlns:p14="http://schemas.microsoft.com/office/powerpoint/2010/main" val="367085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FC265-BF3B-754B-AB3B-DB21F61EA043}"/>
              </a:ext>
            </a:extLst>
          </p:cNvPr>
          <p:cNvSpPr>
            <a:spLocks noGrp="1"/>
          </p:cNvSpPr>
          <p:nvPr>
            <p:ph type="title"/>
          </p:nvPr>
        </p:nvSpPr>
        <p:spPr/>
        <p:txBody>
          <a:bodyPr anchor="ctr"/>
          <a:lstStyle/>
          <a:p>
            <a:r>
              <a:rPr lang="en-US"/>
              <a:t>Benzene </a:t>
            </a:r>
          </a:p>
        </p:txBody>
      </p:sp>
      <p:graphicFrame>
        <p:nvGraphicFramePr>
          <p:cNvPr id="7" name="Content Placeholder 6">
            <a:extLst>
              <a:ext uri="{FF2B5EF4-FFF2-40B4-BE49-F238E27FC236}">
                <a16:creationId xmlns:a16="http://schemas.microsoft.com/office/drawing/2014/main" id="{0883A263-6E45-CC43-927F-3202324E8F27}"/>
              </a:ext>
            </a:extLst>
          </p:cNvPr>
          <p:cNvGraphicFramePr>
            <a:graphicFrameLocks noGrp="1"/>
          </p:cNvGraphicFramePr>
          <p:nvPr>
            <p:ph idx="1"/>
            <p:extLst>
              <p:ext uri="{D42A27DB-BD31-4B8C-83A1-F6EECF244321}">
                <p14:modId xmlns:p14="http://schemas.microsoft.com/office/powerpoint/2010/main" val="1315145325"/>
              </p:ext>
            </p:extLst>
          </p:nvPr>
        </p:nvGraphicFramePr>
        <p:xfrm>
          <a:off x="915025" y="2214694"/>
          <a:ext cx="10363200" cy="4937760"/>
        </p:xfrm>
        <a:graphic>
          <a:graphicData uri="http://schemas.openxmlformats.org/drawingml/2006/table">
            <a:tbl>
              <a:tblPr firstRow="1" bandRow="1">
                <a:tableStyleId>{5DA37D80-6434-44D0-A028-1B22A696006F}</a:tableStyleId>
              </a:tblPr>
              <a:tblGrid>
                <a:gridCol w="3669957">
                  <a:extLst>
                    <a:ext uri="{9D8B030D-6E8A-4147-A177-3AD203B41FA5}">
                      <a16:colId xmlns:a16="http://schemas.microsoft.com/office/drawing/2014/main" val="3455717191"/>
                    </a:ext>
                  </a:extLst>
                </a:gridCol>
                <a:gridCol w="6693243">
                  <a:extLst>
                    <a:ext uri="{9D8B030D-6E8A-4147-A177-3AD203B41FA5}">
                      <a16:colId xmlns:a16="http://schemas.microsoft.com/office/drawing/2014/main" val="1256135357"/>
                    </a:ext>
                  </a:extLst>
                </a:gridCol>
              </a:tblGrid>
              <a:tr h="794411">
                <a:tc>
                  <a:txBody>
                    <a:bodyPr/>
                    <a:lstStyle/>
                    <a:p>
                      <a:r>
                        <a:rPr lang="en-US" sz="2400" b="0">
                          <a:latin typeface="TH Niramit AS" panose="02000506000000020004" pitchFamily="2" charset="-34"/>
                          <a:cs typeface="TH Niramit AS" panose="02000506000000020004" pitchFamily="2" charset="-34"/>
                        </a:rPr>
                        <a:t>OSHA, USA </a:t>
                      </a:r>
                      <a:r>
                        <a:rPr lang="en-US" sz="2400" b="0" i="0" kern="1200">
                          <a:solidFill>
                            <a:schemeClr val="tx1"/>
                          </a:solidFill>
                          <a:effectLst/>
                          <a:latin typeface="TH Niramit AS" panose="02000506000000020004" pitchFamily="2" charset="-34"/>
                          <a:ea typeface="+mn-ea"/>
                          <a:cs typeface="TH Niramit AS" panose="02000506000000020004" pitchFamily="2" charset="-34"/>
                        </a:rPr>
                        <a:t>1910.1028(</a:t>
                      </a:r>
                      <a:r>
                        <a:rPr lang="en-US" sz="2400" b="0" i="0" kern="1200" err="1">
                          <a:solidFill>
                            <a:schemeClr val="tx1"/>
                          </a:solidFill>
                          <a:effectLst/>
                          <a:latin typeface="TH Niramit AS" panose="02000506000000020004" pitchFamily="2" charset="-34"/>
                          <a:ea typeface="+mn-ea"/>
                          <a:cs typeface="TH Niramit AS" panose="02000506000000020004" pitchFamily="2" charset="-34"/>
                        </a:rPr>
                        <a:t>i</a:t>
                      </a:r>
                      <a:r>
                        <a:rPr lang="en-US" sz="2400" b="0" i="0" kern="1200">
                          <a:solidFill>
                            <a:schemeClr val="tx1"/>
                          </a:solidFill>
                          <a:effectLst/>
                          <a:latin typeface="TH Niramit AS" panose="02000506000000020004" pitchFamily="2" charset="-34"/>
                          <a:ea typeface="+mn-ea"/>
                          <a:cs typeface="TH Niramit AS" panose="02000506000000020004" pitchFamily="2" charset="-34"/>
                        </a:rPr>
                        <a:t>)(1)(</a:t>
                      </a:r>
                      <a:r>
                        <a:rPr lang="en-US" sz="2400" b="0" i="0" kern="1200" err="1">
                          <a:solidFill>
                            <a:schemeClr val="tx1"/>
                          </a:solidFill>
                          <a:effectLst/>
                          <a:latin typeface="TH Niramit AS" panose="02000506000000020004" pitchFamily="2" charset="-34"/>
                          <a:ea typeface="+mn-ea"/>
                          <a:cs typeface="TH Niramit AS" panose="02000506000000020004" pitchFamily="2" charset="-34"/>
                        </a:rPr>
                        <a:t>i</a:t>
                      </a:r>
                      <a:r>
                        <a:rPr lang="en-US" sz="2400" b="0" i="0" kern="1200">
                          <a:solidFill>
                            <a:schemeClr val="tx1"/>
                          </a:solidFill>
                          <a:effectLst/>
                          <a:latin typeface="TH Niramit AS" panose="02000506000000020004" pitchFamily="2" charset="-34"/>
                          <a:ea typeface="+mn-ea"/>
                          <a:cs typeface="TH Niramit AS" panose="02000506000000020004" pitchFamily="2" charset="-34"/>
                        </a:rPr>
                        <a:t>) </a:t>
                      </a:r>
                    </a:p>
                    <a:p>
                      <a:r>
                        <a:rPr lang="en-US" sz="2400" b="1" i="0" kern="1200">
                          <a:solidFill>
                            <a:schemeClr val="tx1"/>
                          </a:solidFill>
                          <a:effectLst/>
                          <a:latin typeface="TH Niramit AS" panose="02000506000000020004" pitchFamily="2" charset="-34"/>
                          <a:ea typeface="+mn-ea"/>
                          <a:cs typeface="TH Niramit AS" panose="02000506000000020004" pitchFamily="2" charset="-34"/>
                        </a:rPr>
                        <a:t>PEL-TWA: 1 ppm (8-hours)</a:t>
                      </a:r>
                      <a:endParaRPr lang="en-US" sz="2400" b="1">
                        <a:latin typeface="TH Niramit AS" panose="02000506000000020004" pitchFamily="2" charset="-34"/>
                        <a:cs typeface="TH Niramit AS" panose="02000506000000020004" pitchFamily="2" charset="-34"/>
                      </a:endParaRPr>
                    </a:p>
                  </a:txBody>
                  <a:tcPr>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indent="-342900">
                        <a:buFont typeface="Arial" panose="020B0604020202020204" pitchFamily="34" charset="0"/>
                        <a:buChar char="•"/>
                      </a:pPr>
                      <a:r>
                        <a:rPr lang="en-US" sz="2400" b="0" i="0" kern="1200">
                          <a:solidFill>
                            <a:schemeClr val="tx1"/>
                          </a:solidFill>
                          <a:effectLst/>
                          <a:latin typeface="TH Niramit AS" panose="02000506000000020004" pitchFamily="2" charset="-34"/>
                          <a:ea typeface="+mn-ea"/>
                          <a:cs typeface="TH Niramit AS" panose="02000506000000020004" pitchFamily="2" charset="-34"/>
                        </a:rPr>
                        <a:t>exposed to benzene </a:t>
                      </a:r>
                      <a:r>
                        <a:rPr lang="en-US" sz="2400" b="0" i="0" u="sng" kern="1200">
                          <a:solidFill>
                            <a:srgbClr val="FF0000"/>
                          </a:solidFill>
                          <a:effectLst/>
                          <a:latin typeface="TH Niramit AS" panose="02000506000000020004" pitchFamily="2" charset="-34"/>
                          <a:ea typeface="+mn-ea"/>
                          <a:cs typeface="TH Niramit AS" panose="02000506000000020004" pitchFamily="2" charset="-34"/>
                        </a:rPr>
                        <a:t>at or above the action level </a:t>
                      </a:r>
                      <a:r>
                        <a:rPr lang="en-US" sz="2400" b="0" i="0" kern="1200">
                          <a:solidFill>
                            <a:srgbClr val="FF0000"/>
                          </a:solidFill>
                          <a:effectLst/>
                          <a:latin typeface="TH Niramit AS" panose="02000506000000020004" pitchFamily="2" charset="-34"/>
                          <a:ea typeface="+mn-ea"/>
                          <a:cs typeface="TH Niramit AS" panose="02000506000000020004" pitchFamily="2" charset="-34"/>
                        </a:rPr>
                        <a:t>30 </a:t>
                      </a:r>
                      <a:r>
                        <a:rPr lang="en-US" sz="2400" b="0" i="0" kern="1200">
                          <a:solidFill>
                            <a:schemeClr val="tx1"/>
                          </a:solidFill>
                          <a:effectLst/>
                          <a:latin typeface="TH Niramit AS" panose="02000506000000020004" pitchFamily="2" charset="-34"/>
                          <a:ea typeface="+mn-ea"/>
                          <a:cs typeface="TH Niramit AS" panose="02000506000000020004" pitchFamily="2" charset="-34"/>
                        </a:rPr>
                        <a:t>or more days per year</a:t>
                      </a:r>
                    </a:p>
                    <a:p>
                      <a:pPr marL="342900" indent="-342900">
                        <a:buFont typeface="Arial" panose="020B0604020202020204" pitchFamily="34" charset="0"/>
                        <a:buChar char="•"/>
                      </a:pPr>
                      <a:r>
                        <a:rPr lang="en-US" sz="2400" b="0" i="0" kern="1200">
                          <a:solidFill>
                            <a:schemeClr val="tx1"/>
                          </a:solidFill>
                          <a:effectLst/>
                          <a:latin typeface="TH Niramit AS" panose="02000506000000020004" pitchFamily="2" charset="-34"/>
                          <a:ea typeface="+mn-ea"/>
                          <a:cs typeface="TH Niramit AS" panose="02000506000000020004" pitchFamily="2" charset="-34"/>
                        </a:rPr>
                        <a:t>exposed to benzene </a:t>
                      </a:r>
                      <a:r>
                        <a:rPr lang="en-US" sz="2400" b="0" i="0" u="sng" kern="1200">
                          <a:solidFill>
                            <a:srgbClr val="FF0000"/>
                          </a:solidFill>
                          <a:effectLst/>
                          <a:latin typeface="TH Niramit AS" panose="02000506000000020004" pitchFamily="2" charset="-34"/>
                          <a:ea typeface="+mn-ea"/>
                          <a:cs typeface="TH Niramit AS" panose="02000506000000020004" pitchFamily="2" charset="-34"/>
                        </a:rPr>
                        <a:t>at or above the PELs </a:t>
                      </a:r>
                      <a:r>
                        <a:rPr lang="en-US" sz="2400" b="0" i="0" kern="1200">
                          <a:solidFill>
                            <a:srgbClr val="FF0000"/>
                          </a:solidFill>
                          <a:effectLst/>
                          <a:latin typeface="TH Niramit AS" panose="02000506000000020004" pitchFamily="2" charset="-34"/>
                          <a:ea typeface="+mn-ea"/>
                          <a:cs typeface="TH Niramit AS" panose="02000506000000020004" pitchFamily="2" charset="-34"/>
                        </a:rPr>
                        <a:t>10 </a:t>
                      </a:r>
                      <a:r>
                        <a:rPr lang="en-US" sz="2400" b="0" i="0" kern="1200">
                          <a:solidFill>
                            <a:schemeClr val="tx1"/>
                          </a:solidFill>
                          <a:effectLst/>
                          <a:latin typeface="TH Niramit AS" panose="02000506000000020004" pitchFamily="2" charset="-34"/>
                          <a:ea typeface="+mn-ea"/>
                          <a:cs typeface="TH Niramit AS" panose="02000506000000020004" pitchFamily="2" charset="-34"/>
                        </a:rPr>
                        <a:t>or more days per year</a:t>
                      </a:r>
                    </a:p>
                    <a:p>
                      <a:pPr marL="342900" indent="-342900">
                        <a:buFont typeface="Arial" panose="020B0604020202020204" pitchFamily="34" charset="0"/>
                        <a:buChar char="•"/>
                      </a:pPr>
                      <a:r>
                        <a:rPr lang="en-US" sz="2400" b="0" i="0" u="none" kern="1200">
                          <a:solidFill>
                            <a:schemeClr val="tx1"/>
                          </a:solidFill>
                          <a:effectLst/>
                          <a:latin typeface="TH Niramit AS" panose="02000506000000020004" pitchFamily="2" charset="-34"/>
                          <a:ea typeface="+mn-ea"/>
                          <a:cs typeface="TH Niramit AS" panose="02000506000000020004" pitchFamily="2" charset="-34"/>
                        </a:rPr>
                        <a:t>have been </a:t>
                      </a:r>
                      <a:r>
                        <a:rPr lang="en-US" sz="2400" b="0" i="0" u="sng" kern="1200">
                          <a:solidFill>
                            <a:srgbClr val="FF0000"/>
                          </a:solidFill>
                          <a:effectLst/>
                          <a:latin typeface="TH Niramit AS" panose="02000506000000020004" pitchFamily="2" charset="-34"/>
                          <a:ea typeface="+mn-ea"/>
                          <a:cs typeface="TH Niramit AS" panose="02000506000000020004" pitchFamily="2" charset="-34"/>
                        </a:rPr>
                        <a:t>exposed to more than 10 ppm </a:t>
                      </a:r>
                      <a:r>
                        <a:rPr lang="en-US" sz="2400" b="0" i="0" kern="1200">
                          <a:solidFill>
                            <a:schemeClr val="tx1"/>
                          </a:solidFill>
                          <a:effectLst/>
                          <a:latin typeface="TH Niramit AS" panose="02000506000000020004" pitchFamily="2" charset="-34"/>
                          <a:ea typeface="+mn-ea"/>
                          <a:cs typeface="TH Niramit AS" panose="02000506000000020004" pitchFamily="2" charset="-34"/>
                        </a:rPr>
                        <a:t>of benzene for 30 or more days in a year prior to the effective date of the standard when employed by their current employer</a:t>
                      </a:r>
                    </a:p>
                    <a:p>
                      <a:pPr marL="342900" indent="-342900">
                        <a:buFont typeface="Arial" panose="020B0604020202020204" pitchFamily="34" charset="0"/>
                        <a:buChar char="•"/>
                      </a:pPr>
                      <a:r>
                        <a:rPr lang="en-US" sz="2400" b="0" i="0" kern="1200">
                          <a:solidFill>
                            <a:schemeClr val="tx1"/>
                          </a:solidFill>
                          <a:effectLst/>
                          <a:latin typeface="TH Niramit AS" panose="02000506000000020004" pitchFamily="2" charset="-34"/>
                          <a:ea typeface="+mn-ea"/>
                          <a:cs typeface="TH Niramit AS" panose="02000506000000020004" pitchFamily="2" charset="-34"/>
                        </a:rPr>
                        <a:t>employees involved in the tire building operations who </a:t>
                      </a:r>
                      <a:r>
                        <a:rPr lang="en-US" sz="2400" b="0" i="0" u="sng" kern="1200">
                          <a:solidFill>
                            <a:srgbClr val="FF0000"/>
                          </a:solidFill>
                          <a:effectLst/>
                          <a:latin typeface="TH Niramit AS" panose="02000506000000020004" pitchFamily="2" charset="-34"/>
                          <a:ea typeface="+mn-ea"/>
                          <a:cs typeface="TH Niramit AS" panose="02000506000000020004" pitchFamily="2" charset="-34"/>
                        </a:rPr>
                        <a:t>use solvents containing greater than 0.1 percent benzene</a:t>
                      </a:r>
                      <a:endParaRPr lang="en-US" sz="3600" b="0">
                        <a:solidFill>
                          <a:srgbClr val="FF0000"/>
                        </a:solidFill>
                        <a:latin typeface="TH Niramit AS" panose="02000506000000020004" pitchFamily="2" charset="-34"/>
                        <a:cs typeface="TH Niramit AS" panose="02000506000000020004" pitchFamily="2" charset="-34"/>
                      </a:endParaRPr>
                    </a:p>
                  </a:txBody>
                  <a:tcPr>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40667671"/>
                  </a:ext>
                </a:extLst>
              </a:tr>
              <a:tr h="794411">
                <a:tc>
                  <a:txBody>
                    <a:bodyPr/>
                    <a:lstStyle/>
                    <a:p>
                      <a:r>
                        <a:rPr lang="en-US" sz="2400" b="0">
                          <a:latin typeface="TH Niramit AS" panose="02000506000000020004" pitchFamily="2" charset="-34"/>
                          <a:cs typeface="TH Niramit AS" panose="02000506000000020004" pitchFamily="2" charset="-34"/>
                        </a:rPr>
                        <a:t>HSE, UK</a:t>
                      </a:r>
                    </a:p>
                    <a:p>
                      <a:r>
                        <a:rPr lang="en-US" sz="2400" b="0">
                          <a:latin typeface="TH Niramit AS" panose="02000506000000020004" pitchFamily="2" charset="-34"/>
                          <a:cs typeface="TH Niramit AS" panose="02000506000000020004" pitchFamily="2" charset="-34"/>
                        </a:rPr>
                        <a:t>The Control of Substances Hazardous to Health Regulations 2002 (COSHH)</a:t>
                      </a:r>
                    </a:p>
                    <a:p>
                      <a:r>
                        <a:rPr lang="en-US" sz="2400" b="1">
                          <a:latin typeface="TH Niramit AS" panose="02000506000000020004" pitchFamily="2" charset="-34"/>
                          <a:cs typeface="TH Niramit AS" panose="02000506000000020004" pitchFamily="2" charset="-34"/>
                        </a:rPr>
                        <a:t>WEL-TWA: 1 ppm (8-hours)</a:t>
                      </a:r>
                    </a:p>
                  </a:txBody>
                  <a:tcP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400" b="0">
                          <a:latin typeface="TH Niramit AS" panose="02000506000000020004" pitchFamily="2" charset="-34"/>
                          <a:cs typeface="TH Niramit AS" panose="02000506000000020004" pitchFamily="2" charset="-34"/>
                        </a:rPr>
                        <a:t>One of the </a:t>
                      </a:r>
                      <a:r>
                        <a:rPr lang="en-US" sz="2400" b="0" u="sng">
                          <a:solidFill>
                            <a:srgbClr val="FF0000"/>
                          </a:solidFill>
                          <a:latin typeface="TH Niramit AS" panose="02000506000000020004" pitchFamily="2" charset="-34"/>
                          <a:cs typeface="TH Niramit AS" panose="02000506000000020004" pitchFamily="2" charset="-34"/>
                        </a:rPr>
                        <a:t>substances specified in Column 1 of Schedule 6 </a:t>
                      </a:r>
                      <a:r>
                        <a:rPr lang="en-US" sz="2400" b="0">
                          <a:latin typeface="TH Niramit AS" panose="02000506000000020004" pitchFamily="2" charset="-34"/>
                          <a:cs typeface="TH Niramit AS" panose="02000506000000020004" pitchFamily="2" charset="-34"/>
                        </a:rPr>
                        <a:t>and is engaged in a process </a:t>
                      </a:r>
                      <a:r>
                        <a:rPr lang="en-US" sz="2400" b="0" u="sng">
                          <a:solidFill>
                            <a:srgbClr val="FF0000"/>
                          </a:solidFill>
                          <a:latin typeface="TH Niramit AS" panose="02000506000000020004" pitchFamily="2" charset="-34"/>
                          <a:cs typeface="TH Niramit AS" panose="02000506000000020004" pitchFamily="2" charset="-34"/>
                        </a:rPr>
                        <a:t>specified in Column 2 </a:t>
                      </a:r>
                      <a:r>
                        <a:rPr lang="en-US" sz="2400" b="0">
                          <a:latin typeface="TH Niramit AS" panose="02000506000000020004" pitchFamily="2" charset="-34"/>
                          <a:cs typeface="TH Niramit AS" panose="02000506000000020004" pitchFamily="2" charset="-34"/>
                        </a:rPr>
                        <a:t>of that Schedule, and there is a reasonable likelihood that an identifiable disease or adverse health effect will result from that exposure.</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88818932"/>
                  </a:ext>
                </a:extLst>
              </a:tr>
            </a:tbl>
          </a:graphicData>
        </a:graphic>
      </p:graphicFrame>
    </p:spTree>
    <p:extLst>
      <p:ext uri="{BB962C8B-B14F-4D97-AF65-F5344CB8AC3E}">
        <p14:creationId xmlns:p14="http://schemas.microsoft.com/office/powerpoint/2010/main" val="862526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FC265-BF3B-754B-AB3B-DB21F61EA043}"/>
              </a:ext>
            </a:extLst>
          </p:cNvPr>
          <p:cNvSpPr>
            <a:spLocks noGrp="1"/>
          </p:cNvSpPr>
          <p:nvPr>
            <p:ph type="title"/>
          </p:nvPr>
        </p:nvSpPr>
        <p:spPr/>
        <p:txBody>
          <a:bodyPr anchor="ctr"/>
          <a:lstStyle/>
          <a:p>
            <a:r>
              <a:rPr lang="en-US"/>
              <a:t>Benzene</a:t>
            </a:r>
            <a:r>
              <a:rPr lang="th-TH"/>
              <a:t> </a:t>
            </a:r>
            <a:r>
              <a:rPr lang="en-US"/>
              <a:t>(</a:t>
            </a:r>
            <a:r>
              <a:rPr lang="en-US" err="1"/>
              <a:t>Con’t</a:t>
            </a:r>
            <a:r>
              <a:rPr lang="en-US"/>
              <a:t>) </a:t>
            </a:r>
          </a:p>
        </p:txBody>
      </p:sp>
      <p:graphicFrame>
        <p:nvGraphicFramePr>
          <p:cNvPr id="7" name="Content Placeholder 6">
            <a:extLst>
              <a:ext uri="{FF2B5EF4-FFF2-40B4-BE49-F238E27FC236}">
                <a16:creationId xmlns:a16="http://schemas.microsoft.com/office/drawing/2014/main" id="{0883A263-6E45-CC43-927F-3202324E8F27}"/>
              </a:ext>
            </a:extLst>
          </p:cNvPr>
          <p:cNvGraphicFramePr>
            <a:graphicFrameLocks noGrp="1"/>
          </p:cNvGraphicFramePr>
          <p:nvPr>
            <p:ph idx="1"/>
            <p:extLst>
              <p:ext uri="{D42A27DB-BD31-4B8C-83A1-F6EECF244321}">
                <p14:modId xmlns:p14="http://schemas.microsoft.com/office/powerpoint/2010/main" val="1250206288"/>
              </p:ext>
            </p:extLst>
          </p:nvPr>
        </p:nvGraphicFramePr>
        <p:xfrm>
          <a:off x="915025" y="2214694"/>
          <a:ext cx="10363200" cy="4419600"/>
        </p:xfrm>
        <a:graphic>
          <a:graphicData uri="http://schemas.openxmlformats.org/drawingml/2006/table">
            <a:tbl>
              <a:tblPr firstRow="1" bandRow="1">
                <a:tableStyleId>{5DA37D80-6434-44D0-A028-1B22A696006F}</a:tableStyleId>
              </a:tblPr>
              <a:tblGrid>
                <a:gridCol w="4522150">
                  <a:extLst>
                    <a:ext uri="{9D8B030D-6E8A-4147-A177-3AD203B41FA5}">
                      <a16:colId xmlns:a16="http://schemas.microsoft.com/office/drawing/2014/main" val="3455717191"/>
                    </a:ext>
                  </a:extLst>
                </a:gridCol>
                <a:gridCol w="5841050">
                  <a:extLst>
                    <a:ext uri="{9D8B030D-6E8A-4147-A177-3AD203B41FA5}">
                      <a16:colId xmlns:a16="http://schemas.microsoft.com/office/drawing/2014/main" val="1256135357"/>
                    </a:ext>
                  </a:extLst>
                </a:gridCol>
              </a:tblGrid>
              <a:tr h="794411">
                <a:tc>
                  <a:txBody>
                    <a:bodyPr/>
                    <a:lstStyle/>
                    <a:p>
                      <a:r>
                        <a:rPr lang="en-US" sz="2400" b="0">
                          <a:latin typeface="TH Niramit AS" panose="02000506000000020004" pitchFamily="2" charset="-34"/>
                          <a:cs typeface="TH Niramit AS" panose="02000506000000020004" pitchFamily="2" charset="-34"/>
                        </a:rPr>
                        <a:t>Safe Work Australia</a:t>
                      </a:r>
                    </a:p>
                    <a:p>
                      <a:r>
                        <a:rPr lang="en-US" sz="2400" b="0">
                          <a:latin typeface="TH Niramit AS" panose="02000506000000020004" pitchFamily="2" charset="-34"/>
                          <a:cs typeface="TH Niramit AS" panose="02000506000000020004" pitchFamily="2" charset="-34"/>
                        </a:rPr>
                        <a:t>The Work Health and Safety (WHS) Act</a:t>
                      </a:r>
                    </a:p>
                    <a:p>
                      <a:r>
                        <a:rPr lang="en-US" sz="2400" b="1">
                          <a:latin typeface="TH Niramit AS" panose="02000506000000020004" pitchFamily="2" charset="-34"/>
                          <a:cs typeface="TH Niramit AS" panose="02000506000000020004" pitchFamily="2" charset="-34"/>
                        </a:rPr>
                        <a:t>Exposure Standard-TWA: 5 ppm</a:t>
                      </a: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800" b="0">
                          <a:latin typeface="TH Niramit AS" panose="02000506000000020004" pitchFamily="2" charset="-34"/>
                          <a:cs typeface="TH Niramit AS" panose="02000506000000020004" pitchFamily="2" charset="-34"/>
                        </a:rPr>
                        <a:t>Health monitoring is required if there is </a:t>
                      </a:r>
                      <a:r>
                        <a:rPr lang="en-US" sz="2800" b="1">
                          <a:solidFill>
                            <a:srgbClr val="FF0000"/>
                          </a:solidFill>
                          <a:latin typeface="TH Niramit AS" panose="02000506000000020004" pitchFamily="2" charset="-34"/>
                          <a:cs typeface="TH Niramit AS" panose="02000506000000020004" pitchFamily="2" charset="-34"/>
                        </a:rPr>
                        <a:t>a significant risk </a:t>
                      </a:r>
                      <a:r>
                        <a:rPr lang="en-US" sz="2800" b="0">
                          <a:latin typeface="TH Niramit AS" panose="02000506000000020004" pitchFamily="2" charset="-34"/>
                          <a:cs typeface="TH Niramit AS" panose="02000506000000020004" pitchFamily="2" charset="-34"/>
                        </a:rPr>
                        <a:t>to the worker’s health because of exposure to a hazardous chemical referred to in Schedule 14, table 14.1, column 2 ....</a:t>
                      </a: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98338025"/>
                  </a:ext>
                </a:extLst>
              </a:tr>
              <a:tr h="794411">
                <a:tc>
                  <a:txBody>
                    <a:bodyPr/>
                    <a:lstStyle/>
                    <a:p>
                      <a:r>
                        <a:rPr lang="en-US" sz="2400" b="0">
                          <a:latin typeface="TH Niramit AS" panose="02000506000000020004" pitchFamily="2" charset="-34"/>
                          <a:cs typeface="TH Niramit AS" panose="02000506000000020004" pitchFamily="2" charset="-34"/>
                        </a:rPr>
                        <a:t>Department of Occupational Safety and Health, Malaysia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i="0" kern="1200">
                          <a:solidFill>
                            <a:schemeClr val="tx1"/>
                          </a:solidFill>
                          <a:effectLst/>
                          <a:latin typeface="TH Niramit AS" panose="02000506000000020004" pitchFamily="2" charset="-34"/>
                          <a:ea typeface="+mn-ea"/>
                          <a:cs typeface="TH Niramit AS" panose="02000506000000020004" pitchFamily="2" charset="-34"/>
                        </a:rPr>
                        <a:t>PEL-TWA: 0.5 ppm (8-hours)</a:t>
                      </a:r>
                      <a:endParaRPr lang="en-US" sz="2400" b="1">
                        <a:latin typeface="TH Niramit AS" panose="02000506000000020004" pitchFamily="2" charset="-34"/>
                        <a:cs typeface="TH Niramit AS" panose="02000506000000020004" pitchFamily="2" charset="-34"/>
                      </a:endParaRPr>
                    </a:p>
                  </a:txBody>
                  <a:tcP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0" kern="1200">
                          <a:solidFill>
                            <a:srgbClr val="FF0000"/>
                          </a:solidFill>
                          <a:effectLst/>
                          <a:latin typeface="TH Niramit AS" panose="02000506000000020004" pitchFamily="2" charset="-34"/>
                          <a:ea typeface="+mn-ea"/>
                          <a:cs typeface="TH Niramit AS" panose="02000506000000020004" pitchFamily="2" charset="-34"/>
                        </a:rPr>
                        <a:t>Any occupational exposure to benzene &amp; benzol</a:t>
                      </a:r>
                      <a:r>
                        <a:rPr lang="en-US" sz="2800" b="0" kern="1200">
                          <a:solidFill>
                            <a:schemeClr val="tx1"/>
                          </a:solidFill>
                          <a:effectLst/>
                          <a:latin typeface="TH Niramit AS" panose="02000506000000020004" pitchFamily="2" charset="-34"/>
                          <a:ea typeface="+mn-ea"/>
                          <a:cs typeface="TH Niramit AS" panose="02000506000000020004" pitchFamily="2" charset="-34"/>
                        </a:rPr>
                        <a:t>. Annual, but the frequency of test may be increased to 6 monthly (If exposure &gt; TLV- every 6 month) or even 3 monthly intervals if exposure is heavy </a:t>
                      </a:r>
                      <a:endParaRPr lang="en-US" sz="2800" b="0">
                        <a:latin typeface="TH Niramit AS" panose="02000506000000020004" pitchFamily="2" charset="-34"/>
                        <a:cs typeface="TH Niramit AS" panose="02000506000000020004" pitchFamily="2" charset="-34"/>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78919644"/>
                  </a:ext>
                </a:extLst>
              </a:tr>
              <a:tr h="794411">
                <a:tc>
                  <a:txBody>
                    <a:bodyPr/>
                    <a:lstStyle/>
                    <a:p>
                      <a:r>
                        <a:rPr lang="en-US" sz="2400" b="0">
                          <a:latin typeface="TH Niramit AS" panose="02000506000000020004" pitchFamily="2" charset="-34"/>
                          <a:cs typeface="TH Niramit AS" panose="02000506000000020004" pitchFamily="2" charset="-34"/>
                        </a:rPr>
                        <a:t>Workplace Safety and Health, Ministry of Manpower, Singapore </a:t>
                      </a:r>
                      <a:r>
                        <a:rPr lang="en-US" sz="2400" b="1">
                          <a:latin typeface="TH Niramit AS" panose="02000506000000020004" pitchFamily="2" charset="-34"/>
                          <a:cs typeface="TH Niramit AS" panose="02000506000000020004" pitchFamily="2" charset="-34"/>
                        </a:rPr>
                        <a:t>PEL: 5 ppm</a:t>
                      </a:r>
                      <a:endParaRPr lang="en-US" sz="2400" b="0">
                        <a:latin typeface="TH Niramit AS" panose="02000506000000020004" pitchFamily="2" charset="-34"/>
                        <a:cs typeface="TH Niramit AS" panose="02000506000000020004" pitchFamily="2" charset="-34"/>
                      </a:endParaRPr>
                    </a:p>
                  </a:txBody>
                  <a:tcP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400" b="0" i="0" kern="1200">
                          <a:solidFill>
                            <a:schemeClr val="tx1"/>
                          </a:solidFill>
                          <a:effectLst/>
                          <a:latin typeface="TH Niramit AS" panose="02000506000000020004" pitchFamily="2" charset="-34"/>
                          <a:ea typeface="+mn-ea"/>
                          <a:cs typeface="TH Niramit AS" panose="02000506000000020004" pitchFamily="2" charset="-34"/>
                        </a:rPr>
                        <a:t>Your employees are required to undergo pre-placement and regular </a:t>
                      </a:r>
                      <a:r>
                        <a:rPr lang="en-US" sz="2400" b="1" i="0" kern="1200">
                          <a:solidFill>
                            <a:schemeClr val="tx1"/>
                          </a:solidFill>
                          <a:effectLst/>
                          <a:latin typeface="TH Niramit AS" panose="02000506000000020004" pitchFamily="2" charset="-34"/>
                          <a:ea typeface="+mn-ea"/>
                          <a:cs typeface="TH Niramit AS" panose="02000506000000020004" pitchFamily="2" charset="-34"/>
                        </a:rPr>
                        <a:t>medical examinations </a:t>
                      </a:r>
                      <a:r>
                        <a:rPr lang="en-US" sz="2400" b="0" i="0" kern="1200">
                          <a:solidFill>
                            <a:schemeClr val="tx1"/>
                          </a:solidFill>
                          <a:effectLst/>
                          <a:latin typeface="TH Niramit AS" panose="02000506000000020004" pitchFamily="2" charset="-34"/>
                          <a:ea typeface="+mn-ea"/>
                          <a:cs typeface="TH Niramit AS" panose="02000506000000020004" pitchFamily="2" charset="-34"/>
                        </a:rPr>
                        <a:t>if they are </a:t>
                      </a:r>
                      <a:r>
                        <a:rPr lang="en-US" sz="2400" b="0" i="0" kern="1200">
                          <a:solidFill>
                            <a:srgbClr val="FF0000"/>
                          </a:solidFill>
                          <a:effectLst/>
                          <a:latin typeface="TH Niramit AS" panose="02000506000000020004" pitchFamily="2" charset="-34"/>
                          <a:ea typeface="+mn-ea"/>
                          <a:cs typeface="TH Niramit AS" panose="02000506000000020004" pitchFamily="2" charset="-34"/>
                        </a:rPr>
                        <a:t>exposed to Benzene</a:t>
                      </a:r>
                      <a:endParaRPr lang="en-US" sz="2800" b="0">
                        <a:solidFill>
                          <a:srgbClr val="FF0000"/>
                        </a:solidFill>
                        <a:latin typeface="TH Niramit AS" panose="02000506000000020004" pitchFamily="2" charset="-34"/>
                        <a:cs typeface="TH Niramit AS" panose="02000506000000020004" pitchFamily="2" charset="-34"/>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20567004"/>
                  </a:ext>
                </a:extLst>
              </a:tr>
            </a:tbl>
          </a:graphicData>
        </a:graphic>
      </p:graphicFrame>
    </p:spTree>
    <p:extLst>
      <p:ext uri="{BB962C8B-B14F-4D97-AF65-F5344CB8AC3E}">
        <p14:creationId xmlns:p14="http://schemas.microsoft.com/office/powerpoint/2010/main" val="142404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FC265-BF3B-754B-AB3B-DB21F61EA043}"/>
              </a:ext>
            </a:extLst>
          </p:cNvPr>
          <p:cNvSpPr>
            <a:spLocks noGrp="1"/>
          </p:cNvSpPr>
          <p:nvPr>
            <p:ph type="title"/>
          </p:nvPr>
        </p:nvSpPr>
        <p:spPr/>
        <p:txBody>
          <a:bodyPr anchor="ctr"/>
          <a:lstStyle/>
          <a:p>
            <a:r>
              <a:rPr lang="en-US"/>
              <a:t>Asbestos </a:t>
            </a:r>
          </a:p>
        </p:txBody>
      </p:sp>
      <p:graphicFrame>
        <p:nvGraphicFramePr>
          <p:cNvPr id="7" name="Content Placeholder 6">
            <a:extLst>
              <a:ext uri="{FF2B5EF4-FFF2-40B4-BE49-F238E27FC236}">
                <a16:creationId xmlns:a16="http://schemas.microsoft.com/office/drawing/2014/main" id="{0883A263-6E45-CC43-927F-3202324E8F27}"/>
              </a:ext>
            </a:extLst>
          </p:cNvPr>
          <p:cNvGraphicFramePr>
            <a:graphicFrameLocks noGrp="1"/>
          </p:cNvGraphicFramePr>
          <p:nvPr>
            <p:ph idx="1"/>
            <p:extLst>
              <p:ext uri="{D42A27DB-BD31-4B8C-83A1-F6EECF244321}">
                <p14:modId xmlns:p14="http://schemas.microsoft.com/office/powerpoint/2010/main" val="3768157458"/>
              </p:ext>
            </p:extLst>
          </p:nvPr>
        </p:nvGraphicFramePr>
        <p:xfrm>
          <a:off x="915025" y="2214694"/>
          <a:ext cx="10363200" cy="4206240"/>
        </p:xfrm>
        <a:graphic>
          <a:graphicData uri="http://schemas.openxmlformats.org/drawingml/2006/table">
            <a:tbl>
              <a:tblPr firstRow="1" bandRow="1">
                <a:tableStyleId>{5DA37D80-6434-44D0-A028-1B22A696006F}</a:tableStyleId>
              </a:tblPr>
              <a:tblGrid>
                <a:gridCol w="3669957">
                  <a:extLst>
                    <a:ext uri="{9D8B030D-6E8A-4147-A177-3AD203B41FA5}">
                      <a16:colId xmlns:a16="http://schemas.microsoft.com/office/drawing/2014/main" val="3455717191"/>
                    </a:ext>
                  </a:extLst>
                </a:gridCol>
                <a:gridCol w="6693243">
                  <a:extLst>
                    <a:ext uri="{9D8B030D-6E8A-4147-A177-3AD203B41FA5}">
                      <a16:colId xmlns:a16="http://schemas.microsoft.com/office/drawing/2014/main" val="1256135357"/>
                    </a:ext>
                  </a:extLst>
                </a:gridCol>
              </a:tblGrid>
              <a:tr h="794411">
                <a:tc>
                  <a:txBody>
                    <a:bodyPr/>
                    <a:lstStyle/>
                    <a:p>
                      <a:r>
                        <a:rPr lang="en-US" sz="2400" b="0">
                          <a:latin typeface="TH Niramit AS" panose="02000506000000020004" pitchFamily="2" charset="-34"/>
                          <a:cs typeface="TH Niramit AS" panose="02000506000000020004" pitchFamily="2" charset="-34"/>
                        </a:rPr>
                        <a:t>OSHA, USA </a:t>
                      </a:r>
                      <a:r>
                        <a:rPr lang="en-US" sz="2400" b="0" i="0" kern="1200">
                          <a:solidFill>
                            <a:schemeClr val="tx1"/>
                          </a:solidFill>
                          <a:effectLst/>
                          <a:latin typeface="TH Niramit AS" panose="02000506000000020004" pitchFamily="2" charset="-34"/>
                          <a:ea typeface="+mn-ea"/>
                          <a:cs typeface="TH Niramit AS" panose="02000506000000020004" pitchFamily="2" charset="-34"/>
                        </a:rPr>
                        <a:t>1910.1001(l)(1)(</a:t>
                      </a:r>
                      <a:r>
                        <a:rPr lang="en-US" sz="2400" b="0" i="0" kern="1200" err="1">
                          <a:solidFill>
                            <a:schemeClr val="tx1"/>
                          </a:solidFill>
                          <a:effectLst/>
                          <a:latin typeface="TH Niramit AS" panose="02000506000000020004" pitchFamily="2" charset="-34"/>
                          <a:ea typeface="+mn-ea"/>
                          <a:cs typeface="TH Niramit AS" panose="02000506000000020004" pitchFamily="2" charset="-34"/>
                        </a:rPr>
                        <a:t>i</a:t>
                      </a:r>
                      <a:r>
                        <a:rPr lang="en-US" sz="2400" b="0" i="0" kern="1200">
                          <a:solidFill>
                            <a:schemeClr val="tx1"/>
                          </a:solidFill>
                          <a:effectLst/>
                          <a:latin typeface="TH Niramit AS" panose="02000506000000020004" pitchFamily="2" charset="-34"/>
                          <a:ea typeface="+mn-ea"/>
                          <a:cs typeface="TH Niramit AS" panose="02000506000000020004" pitchFamily="2" charset="-34"/>
                        </a:rPr>
                        <a:t>) </a:t>
                      </a:r>
                    </a:p>
                    <a:p>
                      <a:r>
                        <a:rPr lang="en-US" sz="2400" b="1" i="0" kern="1200">
                          <a:solidFill>
                            <a:schemeClr val="tx1"/>
                          </a:solidFill>
                          <a:effectLst/>
                          <a:latin typeface="TH Niramit AS" panose="02000506000000020004" pitchFamily="2" charset="-34"/>
                          <a:ea typeface="+mn-ea"/>
                          <a:cs typeface="TH Niramit AS" panose="02000506000000020004" pitchFamily="2" charset="-34"/>
                        </a:rPr>
                        <a:t>PEL-TWA: 0.1 fiber per cm</a:t>
                      </a:r>
                      <a:r>
                        <a:rPr lang="en-US" sz="2400" b="1" i="0" kern="1200" baseline="30000">
                          <a:solidFill>
                            <a:schemeClr val="tx1"/>
                          </a:solidFill>
                          <a:effectLst/>
                          <a:latin typeface="TH Niramit AS" panose="02000506000000020004" pitchFamily="2" charset="-34"/>
                          <a:ea typeface="+mn-ea"/>
                          <a:cs typeface="TH Niramit AS" panose="02000506000000020004" pitchFamily="2" charset="-34"/>
                        </a:rPr>
                        <a:t>3</a:t>
                      </a:r>
                      <a:r>
                        <a:rPr lang="en-US" sz="2400" b="1" i="0" kern="1200">
                          <a:solidFill>
                            <a:schemeClr val="tx1"/>
                          </a:solidFill>
                          <a:effectLst/>
                          <a:latin typeface="TH Niramit AS" panose="02000506000000020004" pitchFamily="2" charset="-34"/>
                          <a:ea typeface="+mn-ea"/>
                          <a:cs typeface="TH Niramit AS" panose="02000506000000020004" pitchFamily="2" charset="-34"/>
                        </a:rPr>
                        <a:t> (8-hours)</a:t>
                      </a:r>
                    </a:p>
                    <a:p>
                      <a:r>
                        <a:rPr lang="en-US" sz="2400" b="1">
                          <a:latin typeface="TH Niramit AS" panose="02000506000000020004" pitchFamily="2" charset="-34"/>
                          <a:cs typeface="TH Niramit AS" panose="02000506000000020004" pitchFamily="2" charset="-34"/>
                        </a:rPr>
                        <a:t>Excursion limit: 1.0 fiber per cm</a:t>
                      </a:r>
                      <a:r>
                        <a:rPr lang="en-US" sz="2400" b="1" baseline="30000">
                          <a:latin typeface="TH Niramit AS" panose="02000506000000020004" pitchFamily="2" charset="-34"/>
                          <a:cs typeface="TH Niramit AS" panose="02000506000000020004" pitchFamily="2" charset="-34"/>
                        </a:rPr>
                        <a:t>3 </a:t>
                      </a:r>
                      <a:r>
                        <a:rPr lang="en-US" sz="2400" b="1" baseline="0">
                          <a:latin typeface="TH Niramit AS" panose="02000506000000020004" pitchFamily="2" charset="-34"/>
                          <a:cs typeface="TH Niramit AS" panose="02000506000000020004" pitchFamily="2" charset="-34"/>
                        </a:rPr>
                        <a:t>(30 min)</a:t>
                      </a:r>
                      <a:endParaRPr lang="en-US" sz="2400" b="1">
                        <a:latin typeface="TH Niramit AS" panose="02000506000000020004" pitchFamily="2" charset="-34"/>
                        <a:cs typeface="TH Niramit AS" panose="02000506000000020004" pitchFamily="2" charset="-34"/>
                      </a:endParaRPr>
                    </a:p>
                  </a:txBody>
                  <a:tcPr>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400" b="0" i="1" kern="1200">
                          <a:solidFill>
                            <a:schemeClr val="tx1"/>
                          </a:solidFill>
                          <a:effectLst/>
                          <a:latin typeface="TH Niramit AS" panose="02000506000000020004" pitchFamily="2" charset="-34"/>
                          <a:ea typeface="+mn-ea"/>
                          <a:cs typeface="TH Niramit AS" panose="02000506000000020004" pitchFamily="2" charset="-34"/>
                        </a:rPr>
                        <a:t>Employees covered</a:t>
                      </a:r>
                      <a:r>
                        <a:rPr lang="en-US" sz="2400" b="0" i="0" kern="1200">
                          <a:solidFill>
                            <a:schemeClr val="tx1"/>
                          </a:solidFill>
                          <a:effectLst/>
                          <a:latin typeface="TH Niramit AS" panose="02000506000000020004" pitchFamily="2" charset="-34"/>
                          <a:ea typeface="+mn-ea"/>
                          <a:cs typeface="TH Niramit AS" panose="02000506000000020004" pitchFamily="2" charset="-34"/>
                        </a:rPr>
                        <a:t>. The employer shall institute a medical surveillance program for all employees who are or will be exposed to airborne concentrations of fibers of asbestos </a:t>
                      </a:r>
                      <a:r>
                        <a:rPr lang="en-US" sz="2400" b="0" i="0" kern="1200">
                          <a:solidFill>
                            <a:srgbClr val="FF0000"/>
                          </a:solidFill>
                          <a:effectLst/>
                          <a:latin typeface="TH Niramit AS" panose="02000506000000020004" pitchFamily="2" charset="-34"/>
                          <a:ea typeface="+mn-ea"/>
                          <a:cs typeface="TH Niramit AS" panose="02000506000000020004" pitchFamily="2" charset="-34"/>
                        </a:rPr>
                        <a:t>at or above the TWA and/or excursion limit.</a:t>
                      </a:r>
                    </a:p>
                  </a:txBody>
                  <a:tcPr>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40667671"/>
                  </a:ext>
                </a:extLst>
              </a:tr>
              <a:tr h="794411">
                <a:tc>
                  <a:txBody>
                    <a:bodyPr/>
                    <a:lstStyle/>
                    <a:p>
                      <a:r>
                        <a:rPr lang="en-US" sz="2400" b="0">
                          <a:latin typeface="TH Niramit AS" panose="02000506000000020004" pitchFamily="2" charset="-34"/>
                          <a:cs typeface="TH Niramit AS" panose="02000506000000020004" pitchFamily="2" charset="-34"/>
                        </a:rPr>
                        <a:t>HSE, UK</a:t>
                      </a:r>
                    </a:p>
                    <a:p>
                      <a:r>
                        <a:rPr lang="en-US" sz="2400" b="0" i="0" u="none" kern="1200">
                          <a:solidFill>
                            <a:schemeClr val="tx1"/>
                          </a:solidFill>
                          <a:effectLst/>
                          <a:latin typeface="TH Niramit AS" panose="02000506000000020004" pitchFamily="2" charset="-34"/>
                          <a:ea typeface="+mn-ea"/>
                          <a:cs typeface="TH Niramit AS" panose="02000506000000020004" pitchFamily="2" charset="-34"/>
                        </a:rPr>
                        <a:t>The Control of Asbestos Regulations 2012 [Application of these regulations]</a:t>
                      </a:r>
                    </a:p>
                    <a:p>
                      <a:r>
                        <a:rPr lang="en-US" sz="2400" b="1">
                          <a:latin typeface="TH Niramit AS" panose="02000506000000020004" pitchFamily="2" charset="-34"/>
                          <a:cs typeface="TH Niramit AS" panose="02000506000000020004" pitchFamily="2" charset="-34"/>
                        </a:rPr>
                        <a:t>WEL-TWA: </a:t>
                      </a:r>
                      <a:r>
                        <a:rPr lang="en-US" sz="2400" b="1" i="0" kern="1200">
                          <a:solidFill>
                            <a:schemeClr val="tx1"/>
                          </a:solidFill>
                          <a:effectLst/>
                          <a:latin typeface="TH Niramit AS" panose="02000506000000020004" pitchFamily="2" charset="-34"/>
                          <a:ea typeface="+mn-ea"/>
                          <a:cs typeface="TH Niramit AS" panose="02000506000000020004" pitchFamily="2" charset="-34"/>
                        </a:rPr>
                        <a:t>0.1 fiber per cm</a:t>
                      </a:r>
                      <a:r>
                        <a:rPr lang="en-US" sz="2400" b="1" i="0" kern="1200" baseline="30000">
                          <a:solidFill>
                            <a:schemeClr val="tx1"/>
                          </a:solidFill>
                          <a:effectLst/>
                          <a:latin typeface="TH Niramit AS" panose="02000506000000020004" pitchFamily="2" charset="-34"/>
                          <a:ea typeface="+mn-ea"/>
                          <a:cs typeface="TH Niramit AS" panose="02000506000000020004" pitchFamily="2" charset="-34"/>
                        </a:rPr>
                        <a:t>3</a:t>
                      </a:r>
                      <a:r>
                        <a:rPr lang="en-US" sz="2400" b="1" i="0" kern="1200">
                          <a:solidFill>
                            <a:schemeClr val="tx1"/>
                          </a:solidFill>
                          <a:effectLst/>
                          <a:latin typeface="TH Niramit AS" panose="02000506000000020004" pitchFamily="2" charset="-34"/>
                          <a:ea typeface="+mn-ea"/>
                          <a:cs typeface="TH Niramit AS" panose="02000506000000020004" pitchFamily="2" charset="-34"/>
                        </a:rPr>
                        <a:t> (8-hours)</a:t>
                      </a:r>
                      <a:endParaRPr lang="en-US" sz="2400" b="1">
                        <a:latin typeface="TH Niramit AS" panose="02000506000000020004" pitchFamily="2" charset="-34"/>
                        <a:cs typeface="TH Niramit AS" panose="02000506000000020004" pitchFamily="2" charset="-34"/>
                      </a:endParaRPr>
                    </a:p>
                  </a:txBody>
                  <a:tcP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400" b="0">
                          <a:latin typeface="TH Niramit AS" panose="02000506000000020004" pitchFamily="2" charset="-34"/>
                          <a:cs typeface="TH Niramit AS" panose="02000506000000020004" pitchFamily="2" charset="-34"/>
                        </a:rPr>
                        <a:t>Health</a:t>
                      </a:r>
                      <a:r>
                        <a:rPr lang="en-US" sz="2400" b="0" baseline="0">
                          <a:latin typeface="TH Niramit AS" panose="02000506000000020004" pitchFamily="2" charset="-34"/>
                          <a:cs typeface="TH Niramit AS" panose="02000506000000020004" pitchFamily="2" charset="-34"/>
                        </a:rPr>
                        <a:t> records and medical surveillance </a:t>
                      </a:r>
                      <a:r>
                        <a:rPr lang="en-US" sz="2400" b="1" i="1" baseline="0">
                          <a:latin typeface="TH Niramit AS" panose="02000506000000020004" pitchFamily="2" charset="-34"/>
                          <a:cs typeface="TH Niramit AS" panose="02000506000000020004" pitchFamily="2" charset="-34"/>
                        </a:rPr>
                        <a:t>do not apply</a:t>
                      </a:r>
                      <a:r>
                        <a:rPr lang="en-US" sz="2400" b="0" baseline="0">
                          <a:latin typeface="TH Niramit AS" panose="02000506000000020004" pitchFamily="2" charset="-34"/>
                          <a:cs typeface="TH Niramit AS" panose="02000506000000020004" pitchFamily="2" charset="-34"/>
                        </a:rPr>
                        <a:t> where – </a:t>
                      </a:r>
                    </a:p>
                    <a:p>
                      <a:pPr marL="457200" indent="-457200">
                        <a:buAutoNum type="alphaLcParenBoth"/>
                      </a:pPr>
                      <a:r>
                        <a:rPr lang="en-US" sz="2400">
                          <a:latin typeface="TH Niramit AS" panose="02000506000000020004" pitchFamily="2" charset="-34"/>
                          <a:cs typeface="TH Niramit AS" panose="02000506000000020004" pitchFamily="2" charset="-34"/>
                        </a:rPr>
                        <a:t>the exposure to asbestos of employees is </a:t>
                      </a:r>
                      <a:r>
                        <a:rPr lang="en-US" sz="2400">
                          <a:solidFill>
                            <a:srgbClr val="FF0000"/>
                          </a:solidFill>
                          <a:latin typeface="TH Niramit AS" panose="02000506000000020004" pitchFamily="2" charset="-34"/>
                          <a:cs typeface="TH Niramit AS" panose="02000506000000020004" pitchFamily="2" charset="-34"/>
                        </a:rPr>
                        <a:t>sporadic and of low intensity</a:t>
                      </a:r>
                      <a:r>
                        <a:rPr lang="en-US" sz="2400">
                          <a:latin typeface="TH Niramit AS" panose="02000506000000020004" pitchFamily="2" charset="-34"/>
                          <a:cs typeface="TH Niramit AS" panose="02000506000000020004" pitchFamily="2" charset="-34"/>
                        </a:rPr>
                        <a:t>; and </a:t>
                      </a:r>
                    </a:p>
                    <a:p>
                      <a:pPr marL="450850" indent="-450850">
                        <a:buNone/>
                      </a:pPr>
                      <a:r>
                        <a:rPr lang="en-US" sz="2400">
                          <a:latin typeface="TH Niramit AS" panose="02000506000000020004" pitchFamily="2" charset="-34"/>
                          <a:cs typeface="TH Niramit AS" panose="02000506000000020004" pitchFamily="2" charset="-34"/>
                        </a:rPr>
                        <a:t>(b)</a:t>
                      </a:r>
                      <a:r>
                        <a:rPr lang="en-US" sz="2400" baseline="0">
                          <a:latin typeface="TH Niramit AS" panose="02000506000000020004" pitchFamily="2" charset="-34"/>
                          <a:cs typeface="TH Niramit AS" panose="02000506000000020004" pitchFamily="2" charset="-34"/>
                        </a:rPr>
                        <a:t>   </a:t>
                      </a:r>
                      <a:r>
                        <a:rPr lang="en-US" sz="2400">
                          <a:latin typeface="TH Niramit AS" panose="02000506000000020004" pitchFamily="2" charset="-34"/>
                          <a:cs typeface="TH Niramit AS" panose="02000506000000020004" pitchFamily="2" charset="-34"/>
                        </a:rPr>
                        <a:t>it is clear from the </a:t>
                      </a:r>
                      <a:r>
                        <a:rPr lang="en-US" sz="2400">
                          <a:solidFill>
                            <a:srgbClr val="FF0000"/>
                          </a:solidFill>
                          <a:latin typeface="TH Niramit AS" panose="02000506000000020004" pitchFamily="2" charset="-34"/>
                          <a:cs typeface="TH Niramit AS" panose="02000506000000020004" pitchFamily="2" charset="-34"/>
                        </a:rPr>
                        <a:t>risk assessment that the exposure </a:t>
                      </a:r>
                      <a:r>
                        <a:rPr lang="en-US" sz="2400">
                          <a:latin typeface="TH Niramit AS" panose="02000506000000020004" pitchFamily="2" charset="-34"/>
                          <a:cs typeface="TH Niramit AS" panose="02000506000000020004" pitchFamily="2" charset="-34"/>
                        </a:rPr>
                        <a:t>to asbestos of any employee will </a:t>
                      </a:r>
                      <a:r>
                        <a:rPr lang="en-US" sz="2400">
                          <a:solidFill>
                            <a:srgbClr val="FF0000"/>
                          </a:solidFill>
                          <a:latin typeface="TH Niramit AS" panose="02000506000000020004" pitchFamily="2" charset="-34"/>
                          <a:cs typeface="TH Niramit AS" panose="02000506000000020004" pitchFamily="2" charset="-34"/>
                        </a:rPr>
                        <a:t>not exceed the control limit</a:t>
                      </a:r>
                      <a:r>
                        <a:rPr lang="en-US" sz="2400">
                          <a:latin typeface="TH Niramit AS" panose="02000506000000020004" pitchFamily="2" charset="-34"/>
                          <a:cs typeface="TH Niramit AS" panose="02000506000000020004" pitchFamily="2" charset="-34"/>
                        </a:rPr>
                        <a:t>; and </a:t>
                      </a:r>
                    </a:p>
                    <a:p>
                      <a:pPr marL="0" indent="0">
                        <a:buNone/>
                      </a:pPr>
                      <a:r>
                        <a:rPr lang="en-US" sz="2400">
                          <a:latin typeface="TH Niramit AS" panose="02000506000000020004" pitchFamily="2" charset="-34"/>
                          <a:cs typeface="TH Niramit AS" panose="02000506000000020004" pitchFamily="2" charset="-34"/>
                        </a:rPr>
                        <a:t>(c)……</a:t>
                      </a:r>
                      <a:endParaRPr lang="en-US" sz="2400" b="0">
                        <a:latin typeface="TH Niramit AS" panose="02000506000000020004" pitchFamily="2" charset="-34"/>
                        <a:cs typeface="TH Niramit AS" panose="02000506000000020004" pitchFamily="2" charset="-34"/>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88818932"/>
                  </a:ext>
                </a:extLst>
              </a:tr>
            </a:tbl>
          </a:graphicData>
        </a:graphic>
      </p:graphicFrame>
    </p:spTree>
    <p:extLst>
      <p:ext uri="{BB962C8B-B14F-4D97-AF65-F5344CB8AC3E}">
        <p14:creationId xmlns:p14="http://schemas.microsoft.com/office/powerpoint/2010/main" val="491196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FC265-BF3B-754B-AB3B-DB21F61EA043}"/>
              </a:ext>
            </a:extLst>
          </p:cNvPr>
          <p:cNvSpPr>
            <a:spLocks noGrp="1"/>
          </p:cNvSpPr>
          <p:nvPr>
            <p:ph type="title"/>
          </p:nvPr>
        </p:nvSpPr>
        <p:spPr/>
        <p:txBody>
          <a:bodyPr anchor="ctr"/>
          <a:lstStyle/>
          <a:p>
            <a:r>
              <a:rPr lang="en-US"/>
              <a:t>asbestos</a:t>
            </a:r>
            <a:r>
              <a:rPr lang="th-TH"/>
              <a:t> </a:t>
            </a:r>
            <a:r>
              <a:rPr lang="en-US"/>
              <a:t>(</a:t>
            </a:r>
            <a:r>
              <a:rPr lang="en-US" err="1"/>
              <a:t>Con’t</a:t>
            </a:r>
            <a:r>
              <a:rPr lang="en-US"/>
              <a:t>) </a:t>
            </a:r>
          </a:p>
        </p:txBody>
      </p:sp>
      <p:graphicFrame>
        <p:nvGraphicFramePr>
          <p:cNvPr id="7" name="Content Placeholder 6">
            <a:extLst>
              <a:ext uri="{FF2B5EF4-FFF2-40B4-BE49-F238E27FC236}">
                <a16:creationId xmlns:a16="http://schemas.microsoft.com/office/drawing/2014/main" id="{0883A263-6E45-CC43-927F-3202324E8F27}"/>
              </a:ext>
            </a:extLst>
          </p:cNvPr>
          <p:cNvGraphicFramePr>
            <a:graphicFrameLocks noGrp="1"/>
          </p:cNvGraphicFramePr>
          <p:nvPr>
            <p:ph idx="1"/>
            <p:extLst>
              <p:ext uri="{D42A27DB-BD31-4B8C-83A1-F6EECF244321}">
                <p14:modId xmlns:p14="http://schemas.microsoft.com/office/powerpoint/2010/main" val="3128515795"/>
              </p:ext>
            </p:extLst>
          </p:nvPr>
        </p:nvGraphicFramePr>
        <p:xfrm>
          <a:off x="915025" y="2214694"/>
          <a:ext cx="10363200" cy="3840480"/>
        </p:xfrm>
        <a:graphic>
          <a:graphicData uri="http://schemas.openxmlformats.org/drawingml/2006/table">
            <a:tbl>
              <a:tblPr firstRow="1" bandRow="1">
                <a:tableStyleId>{5DA37D80-6434-44D0-A028-1B22A696006F}</a:tableStyleId>
              </a:tblPr>
              <a:tblGrid>
                <a:gridCol w="4522150">
                  <a:extLst>
                    <a:ext uri="{9D8B030D-6E8A-4147-A177-3AD203B41FA5}">
                      <a16:colId xmlns:a16="http://schemas.microsoft.com/office/drawing/2014/main" val="3455717191"/>
                    </a:ext>
                  </a:extLst>
                </a:gridCol>
                <a:gridCol w="5841050">
                  <a:extLst>
                    <a:ext uri="{9D8B030D-6E8A-4147-A177-3AD203B41FA5}">
                      <a16:colId xmlns:a16="http://schemas.microsoft.com/office/drawing/2014/main" val="1256135357"/>
                    </a:ext>
                  </a:extLst>
                </a:gridCol>
              </a:tblGrid>
              <a:tr h="794411">
                <a:tc>
                  <a:txBody>
                    <a:bodyPr/>
                    <a:lstStyle/>
                    <a:p>
                      <a:r>
                        <a:rPr lang="en-US" sz="2400" b="0">
                          <a:latin typeface="TH Niramit AS" panose="02000506000000020004" pitchFamily="2" charset="-34"/>
                          <a:cs typeface="TH Niramit AS" panose="02000506000000020004" pitchFamily="2" charset="-34"/>
                        </a:rPr>
                        <a:t>Safe Work Australia</a:t>
                      </a:r>
                    </a:p>
                    <a:p>
                      <a:r>
                        <a:rPr lang="en-US" sz="2400" b="0">
                          <a:latin typeface="TH Niramit AS" panose="02000506000000020004" pitchFamily="2" charset="-34"/>
                          <a:cs typeface="TH Niramit AS" panose="02000506000000020004" pitchFamily="2" charset="-34"/>
                        </a:rPr>
                        <a:t>The Work Health and Safety (WHS) Act</a:t>
                      </a:r>
                    </a:p>
                    <a:p>
                      <a:r>
                        <a:rPr lang="en-US" sz="2400" b="1">
                          <a:latin typeface="TH Niramit AS" panose="02000506000000020004" pitchFamily="2" charset="-34"/>
                          <a:cs typeface="TH Niramit AS" panose="02000506000000020004" pitchFamily="2" charset="-34"/>
                        </a:rPr>
                        <a:t>Exposure Standard-TWA: </a:t>
                      </a:r>
                      <a:r>
                        <a:rPr lang="en-US" sz="2400" b="1" i="0" kern="1200">
                          <a:solidFill>
                            <a:schemeClr val="tx1"/>
                          </a:solidFill>
                          <a:effectLst/>
                          <a:latin typeface="TH Niramit AS" panose="02000506000000020004" pitchFamily="2" charset="-34"/>
                          <a:ea typeface="+mn-ea"/>
                          <a:cs typeface="TH Niramit AS" panose="02000506000000020004" pitchFamily="2" charset="-34"/>
                        </a:rPr>
                        <a:t>0.1 fiber per cm</a:t>
                      </a:r>
                      <a:r>
                        <a:rPr lang="en-US" sz="2400" b="1" i="0" kern="1200" baseline="30000">
                          <a:solidFill>
                            <a:schemeClr val="tx1"/>
                          </a:solidFill>
                          <a:effectLst/>
                          <a:latin typeface="TH Niramit AS" panose="02000506000000020004" pitchFamily="2" charset="-34"/>
                          <a:ea typeface="+mn-ea"/>
                          <a:cs typeface="TH Niramit AS" panose="02000506000000020004" pitchFamily="2" charset="-34"/>
                        </a:rPr>
                        <a:t>3</a:t>
                      </a:r>
                      <a:r>
                        <a:rPr lang="en-US" sz="2400" b="1" i="0" kern="1200">
                          <a:solidFill>
                            <a:schemeClr val="tx1"/>
                          </a:solidFill>
                          <a:effectLst/>
                          <a:latin typeface="TH Niramit AS" panose="02000506000000020004" pitchFamily="2" charset="-34"/>
                          <a:ea typeface="+mn-ea"/>
                          <a:cs typeface="TH Niramit AS" panose="02000506000000020004" pitchFamily="2" charset="-34"/>
                        </a:rPr>
                        <a:t> </a:t>
                      </a:r>
                      <a:endParaRPr lang="en-US" sz="2400" b="1">
                        <a:latin typeface="TH Niramit AS" panose="02000506000000020004" pitchFamily="2" charset="-34"/>
                        <a:cs typeface="TH Niramit AS" panose="02000506000000020004" pitchFamily="2" charset="-34"/>
                      </a:endParaRP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400" b="0" i="0" u="none" strike="noStrike" kern="1200" baseline="0">
                          <a:solidFill>
                            <a:schemeClr val="tx1"/>
                          </a:solidFill>
                          <a:latin typeface="TH Niramit AS" panose="02000506000000020004" pitchFamily="2" charset="-34"/>
                          <a:ea typeface="+mn-ea"/>
                          <a:cs typeface="TH Niramit AS" panose="02000506000000020004" pitchFamily="2" charset="-34"/>
                        </a:rPr>
                        <a:t>Health monitoring is required under work health and safety laws where there is </a:t>
                      </a:r>
                      <a:r>
                        <a:rPr lang="en-US" sz="2400" b="0" i="1" u="none" strike="noStrike" kern="1200" baseline="0">
                          <a:solidFill>
                            <a:srgbClr val="FF0000"/>
                          </a:solidFill>
                          <a:latin typeface="TH Niramit AS" panose="02000506000000020004" pitchFamily="2" charset="-34"/>
                          <a:ea typeface="+mn-ea"/>
                          <a:cs typeface="TH Niramit AS" panose="02000506000000020004" pitchFamily="2" charset="-34"/>
                        </a:rPr>
                        <a:t>significant risk </a:t>
                      </a:r>
                      <a:r>
                        <a:rPr lang="en-US" sz="2400" b="0" i="0" u="none" strike="noStrike" kern="1200" baseline="0">
                          <a:solidFill>
                            <a:schemeClr val="tx1"/>
                          </a:solidFill>
                          <a:latin typeface="TH Niramit AS" panose="02000506000000020004" pitchFamily="2" charset="-34"/>
                          <a:ea typeface="+mn-ea"/>
                          <a:cs typeface="TH Niramit AS" panose="02000506000000020004" pitchFamily="2" charset="-34"/>
                        </a:rPr>
                        <a:t>to your health due to workplace exposure to </a:t>
                      </a:r>
                      <a:r>
                        <a:rPr lang="en-US" sz="2400" b="0" i="0" u="none" strike="noStrike" kern="1200" baseline="0">
                          <a:solidFill>
                            <a:srgbClr val="FF0000"/>
                          </a:solidFill>
                          <a:latin typeface="TH Niramit AS" panose="02000506000000020004" pitchFamily="2" charset="-34"/>
                          <a:ea typeface="+mn-ea"/>
                          <a:cs typeface="TH Niramit AS" panose="02000506000000020004" pitchFamily="2" charset="-34"/>
                        </a:rPr>
                        <a:t>asbestos.</a:t>
                      </a:r>
                      <a:endParaRPr lang="en-US" sz="3600" b="0">
                        <a:solidFill>
                          <a:srgbClr val="FF0000"/>
                        </a:solidFill>
                        <a:latin typeface="TH Niramit AS" panose="02000506000000020004" pitchFamily="2" charset="-34"/>
                        <a:cs typeface="TH Niramit AS" panose="02000506000000020004" pitchFamily="2" charset="-34"/>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98338025"/>
                  </a:ext>
                </a:extLst>
              </a:tr>
              <a:tr h="794411">
                <a:tc>
                  <a:txBody>
                    <a:bodyPr/>
                    <a:lstStyle/>
                    <a:p>
                      <a:r>
                        <a:rPr lang="en-US" sz="2400" b="0">
                          <a:latin typeface="TH Niramit AS" panose="02000506000000020004" pitchFamily="2" charset="-34"/>
                          <a:cs typeface="TH Niramit AS" panose="02000506000000020004" pitchFamily="2" charset="-34"/>
                        </a:rPr>
                        <a:t>Department of Occupational Safety and Health, Malaysia</a:t>
                      </a:r>
                    </a:p>
                    <a:p>
                      <a:r>
                        <a:rPr lang="en-US" sz="2400" b="1" i="0" kern="1200">
                          <a:solidFill>
                            <a:schemeClr val="tx1"/>
                          </a:solidFill>
                          <a:effectLst/>
                          <a:latin typeface="TH Niramit AS" panose="02000506000000020004" pitchFamily="2" charset="-34"/>
                          <a:ea typeface="+mn-ea"/>
                          <a:cs typeface="TH Niramit AS" panose="02000506000000020004" pitchFamily="2" charset="-34"/>
                        </a:rPr>
                        <a:t>PEL-TWA: 0.1 fiber per cm</a:t>
                      </a:r>
                      <a:r>
                        <a:rPr lang="en-US" sz="2400" b="1" i="0" kern="1200" baseline="30000">
                          <a:solidFill>
                            <a:schemeClr val="tx1"/>
                          </a:solidFill>
                          <a:effectLst/>
                          <a:latin typeface="TH Niramit AS" panose="02000506000000020004" pitchFamily="2" charset="-34"/>
                          <a:ea typeface="+mn-ea"/>
                          <a:cs typeface="TH Niramit AS" panose="02000506000000020004" pitchFamily="2" charset="-34"/>
                        </a:rPr>
                        <a:t>3</a:t>
                      </a:r>
                      <a:r>
                        <a:rPr lang="en-US" sz="2400" b="1" i="0" kern="1200">
                          <a:solidFill>
                            <a:schemeClr val="tx1"/>
                          </a:solidFill>
                          <a:effectLst/>
                          <a:latin typeface="TH Niramit AS" panose="02000506000000020004" pitchFamily="2" charset="-34"/>
                          <a:ea typeface="+mn-ea"/>
                          <a:cs typeface="TH Niramit AS" panose="02000506000000020004" pitchFamily="2" charset="-34"/>
                        </a:rPr>
                        <a:t> </a:t>
                      </a:r>
                      <a:endParaRPr lang="en-US" sz="2400" b="1">
                        <a:latin typeface="TH Niramit AS" panose="02000506000000020004" pitchFamily="2" charset="-34"/>
                        <a:cs typeface="TH Niramit AS" panose="02000506000000020004" pitchFamily="2" charset="-34"/>
                      </a:endParaRPr>
                    </a:p>
                  </a:txBody>
                  <a:tcP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400" b="0" i="0" u="none" strike="noStrike" kern="1200" baseline="0">
                          <a:solidFill>
                            <a:schemeClr val="tx1"/>
                          </a:solidFill>
                          <a:latin typeface="TH Niramit AS" panose="02000506000000020004" pitchFamily="2" charset="-34"/>
                          <a:ea typeface="+mn-ea"/>
                          <a:cs typeface="TH Niramit AS" panose="02000506000000020004" pitchFamily="2" charset="-34"/>
                        </a:rPr>
                        <a:t>Any occupation where workers are liable to be exposed to airborne asbestos fibers </a:t>
                      </a:r>
                      <a:r>
                        <a:rPr lang="en-US" sz="2400" b="0" i="0" u="none" strike="noStrike" kern="1200" baseline="0">
                          <a:solidFill>
                            <a:srgbClr val="FF0000"/>
                          </a:solidFill>
                          <a:latin typeface="TH Niramit AS" panose="02000506000000020004" pitchFamily="2" charset="-34"/>
                          <a:ea typeface="+mn-ea"/>
                          <a:cs typeface="TH Niramit AS" panose="02000506000000020004" pitchFamily="2" charset="-34"/>
                        </a:rPr>
                        <a:t>above PEL or possibility of absorption</a:t>
                      </a:r>
                      <a:r>
                        <a:rPr lang="en-US" sz="2400" b="0" i="0" u="none" strike="noStrike" kern="1200" baseline="0">
                          <a:solidFill>
                            <a:schemeClr val="tx1"/>
                          </a:solidFill>
                          <a:latin typeface="TH Niramit AS" panose="02000506000000020004" pitchFamily="2" charset="-34"/>
                          <a:ea typeface="+mn-ea"/>
                          <a:cs typeface="TH Niramit AS" panose="02000506000000020004" pitchFamily="2" charset="-34"/>
                        </a:rPr>
                        <a:t>.</a:t>
                      </a:r>
                      <a:endParaRPr lang="en-US" sz="2400" b="0">
                        <a:latin typeface="TH Niramit AS" panose="02000506000000020004" pitchFamily="2" charset="-34"/>
                        <a:cs typeface="TH Niramit AS" panose="02000506000000020004" pitchFamily="2" charset="-34"/>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78919644"/>
                  </a:ext>
                </a:extLst>
              </a:tr>
              <a:tr h="794411">
                <a:tc>
                  <a:txBody>
                    <a:bodyPr/>
                    <a:lstStyle/>
                    <a:p>
                      <a:r>
                        <a:rPr lang="en-US" sz="2400" b="0">
                          <a:latin typeface="TH Niramit AS" panose="02000506000000020004" pitchFamily="2" charset="-34"/>
                          <a:cs typeface="TH Niramit AS" panose="02000506000000020004" pitchFamily="2" charset="-34"/>
                        </a:rPr>
                        <a:t>Workplace Safety and Health, Ministry of Manpower, Singapore</a:t>
                      </a:r>
                    </a:p>
                    <a:p>
                      <a:r>
                        <a:rPr lang="en-US" sz="1800" b="0" i="0" kern="1200">
                          <a:solidFill>
                            <a:schemeClr val="tx1"/>
                          </a:solidFill>
                          <a:effectLst/>
                          <a:latin typeface="TH Niramit AS" panose="02000506000000020004" pitchFamily="2" charset="-34"/>
                          <a:ea typeface="+mn-ea"/>
                          <a:cs typeface="TH Niramit AS" panose="02000506000000020004" pitchFamily="2" charset="-34"/>
                        </a:rPr>
                        <a:t>Workplace Safety and Health (Asbestos) Regulations 2014</a:t>
                      </a:r>
                      <a:endParaRPr lang="en-US" sz="1800" b="0">
                        <a:latin typeface="TH Niramit AS" panose="02000506000000020004" pitchFamily="2" charset="-34"/>
                        <a:cs typeface="TH Niramit AS" panose="02000506000000020004" pitchFamily="2" charset="-34"/>
                      </a:endParaRPr>
                    </a:p>
                    <a:p>
                      <a:r>
                        <a:rPr lang="en-US" sz="2400" b="0">
                          <a:latin typeface="TH Niramit AS" panose="02000506000000020004" pitchFamily="2" charset="-34"/>
                          <a:cs typeface="TH Niramit AS" panose="02000506000000020004" pitchFamily="2" charset="-34"/>
                        </a:rPr>
                        <a:t> </a:t>
                      </a:r>
                      <a:r>
                        <a:rPr lang="en-US" sz="2400" b="1">
                          <a:latin typeface="TH Niramit AS" panose="02000506000000020004" pitchFamily="2" charset="-34"/>
                          <a:cs typeface="TH Niramit AS" panose="02000506000000020004" pitchFamily="2" charset="-34"/>
                        </a:rPr>
                        <a:t>PEL: 0.1 fiber per cm</a:t>
                      </a:r>
                      <a:r>
                        <a:rPr lang="en-US" sz="2400" b="1" baseline="30000">
                          <a:latin typeface="TH Niramit AS" panose="02000506000000020004" pitchFamily="2" charset="-34"/>
                          <a:cs typeface="TH Niramit AS" panose="02000506000000020004" pitchFamily="2" charset="-34"/>
                        </a:rPr>
                        <a:t>3</a:t>
                      </a:r>
                      <a:r>
                        <a:rPr lang="en-US" sz="2400" b="1">
                          <a:latin typeface="TH Niramit AS" panose="02000506000000020004" pitchFamily="2" charset="-34"/>
                          <a:cs typeface="TH Niramit AS" panose="02000506000000020004" pitchFamily="2" charset="-34"/>
                        </a:rPr>
                        <a:t> </a:t>
                      </a:r>
                    </a:p>
                  </a:txBody>
                  <a:tcP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b="0" i="0" kern="1200">
                          <a:solidFill>
                            <a:schemeClr val="tx1"/>
                          </a:solidFill>
                          <a:effectLst/>
                          <a:latin typeface="TH Niramit AS" panose="02000506000000020004" pitchFamily="2" charset="-34"/>
                          <a:ea typeface="+mn-ea"/>
                          <a:cs typeface="TH Niramit AS" panose="02000506000000020004" pitchFamily="2" charset="-34"/>
                        </a:rPr>
                        <a:t>Your employees are required to undergo pre-placement and regular </a:t>
                      </a:r>
                      <a:r>
                        <a:rPr lang="en-US" sz="2800" b="1" i="0" kern="1200">
                          <a:solidFill>
                            <a:schemeClr val="tx1"/>
                          </a:solidFill>
                          <a:effectLst/>
                          <a:latin typeface="TH Niramit AS" panose="02000506000000020004" pitchFamily="2" charset="-34"/>
                          <a:ea typeface="+mn-ea"/>
                          <a:cs typeface="TH Niramit AS" panose="02000506000000020004" pitchFamily="2" charset="-34"/>
                        </a:rPr>
                        <a:t>medical examinations </a:t>
                      </a:r>
                      <a:r>
                        <a:rPr lang="en-US" sz="2800" b="0" i="0" kern="1200">
                          <a:solidFill>
                            <a:schemeClr val="tx1"/>
                          </a:solidFill>
                          <a:effectLst/>
                          <a:latin typeface="TH Niramit AS" panose="02000506000000020004" pitchFamily="2" charset="-34"/>
                          <a:ea typeface="+mn-ea"/>
                          <a:cs typeface="TH Niramit AS" panose="02000506000000020004" pitchFamily="2" charset="-34"/>
                        </a:rPr>
                        <a:t>if they are </a:t>
                      </a:r>
                      <a:r>
                        <a:rPr lang="en-US" sz="2800" b="0" i="0" kern="1200">
                          <a:solidFill>
                            <a:srgbClr val="FF0000"/>
                          </a:solidFill>
                          <a:effectLst/>
                          <a:latin typeface="TH Niramit AS" panose="02000506000000020004" pitchFamily="2" charset="-34"/>
                          <a:ea typeface="+mn-ea"/>
                          <a:cs typeface="TH Niramit AS" panose="02000506000000020004" pitchFamily="2" charset="-34"/>
                        </a:rPr>
                        <a:t>exposed to Asbestos</a:t>
                      </a:r>
                      <a:endParaRPr lang="en-US" sz="3200" b="0">
                        <a:solidFill>
                          <a:srgbClr val="FF0000"/>
                        </a:solidFill>
                        <a:latin typeface="TH Niramit AS" panose="02000506000000020004" pitchFamily="2" charset="-34"/>
                        <a:cs typeface="TH Niramit AS" panose="02000506000000020004" pitchFamily="2" charset="-34"/>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20567004"/>
                  </a:ext>
                </a:extLst>
              </a:tr>
            </a:tbl>
          </a:graphicData>
        </a:graphic>
      </p:graphicFrame>
    </p:spTree>
    <p:extLst>
      <p:ext uri="{BB962C8B-B14F-4D97-AF65-F5344CB8AC3E}">
        <p14:creationId xmlns:p14="http://schemas.microsoft.com/office/powerpoint/2010/main" val="3253392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FC265-BF3B-754B-AB3B-DB21F61EA043}"/>
              </a:ext>
            </a:extLst>
          </p:cNvPr>
          <p:cNvSpPr>
            <a:spLocks noGrp="1"/>
          </p:cNvSpPr>
          <p:nvPr>
            <p:ph type="title"/>
          </p:nvPr>
        </p:nvSpPr>
        <p:spPr/>
        <p:txBody>
          <a:bodyPr anchor="ctr"/>
          <a:lstStyle/>
          <a:p>
            <a:r>
              <a:rPr lang="en-US"/>
              <a:t>Vinyl Chloride </a:t>
            </a:r>
          </a:p>
        </p:txBody>
      </p:sp>
      <p:graphicFrame>
        <p:nvGraphicFramePr>
          <p:cNvPr id="7" name="Content Placeholder 6">
            <a:extLst>
              <a:ext uri="{FF2B5EF4-FFF2-40B4-BE49-F238E27FC236}">
                <a16:creationId xmlns:a16="http://schemas.microsoft.com/office/drawing/2014/main" id="{0883A263-6E45-CC43-927F-3202324E8F27}"/>
              </a:ext>
            </a:extLst>
          </p:cNvPr>
          <p:cNvGraphicFramePr>
            <a:graphicFrameLocks noGrp="1"/>
          </p:cNvGraphicFramePr>
          <p:nvPr>
            <p:ph idx="1"/>
            <p:extLst>
              <p:ext uri="{D42A27DB-BD31-4B8C-83A1-F6EECF244321}">
                <p14:modId xmlns:p14="http://schemas.microsoft.com/office/powerpoint/2010/main" val="2349870276"/>
              </p:ext>
            </p:extLst>
          </p:nvPr>
        </p:nvGraphicFramePr>
        <p:xfrm>
          <a:off x="915025" y="2214694"/>
          <a:ext cx="10363200" cy="2743200"/>
        </p:xfrm>
        <a:graphic>
          <a:graphicData uri="http://schemas.openxmlformats.org/drawingml/2006/table">
            <a:tbl>
              <a:tblPr firstRow="1" bandRow="1">
                <a:tableStyleId>{5DA37D80-6434-44D0-A028-1B22A696006F}</a:tableStyleId>
              </a:tblPr>
              <a:tblGrid>
                <a:gridCol w="3669957">
                  <a:extLst>
                    <a:ext uri="{9D8B030D-6E8A-4147-A177-3AD203B41FA5}">
                      <a16:colId xmlns:a16="http://schemas.microsoft.com/office/drawing/2014/main" val="3455717191"/>
                    </a:ext>
                  </a:extLst>
                </a:gridCol>
                <a:gridCol w="6693243">
                  <a:extLst>
                    <a:ext uri="{9D8B030D-6E8A-4147-A177-3AD203B41FA5}">
                      <a16:colId xmlns:a16="http://schemas.microsoft.com/office/drawing/2014/main" val="1256135357"/>
                    </a:ext>
                  </a:extLst>
                </a:gridCol>
              </a:tblGrid>
              <a:tr h="794411">
                <a:tc>
                  <a:txBody>
                    <a:bodyPr/>
                    <a:lstStyle/>
                    <a:p>
                      <a:r>
                        <a:rPr lang="en-US" sz="2400" b="0">
                          <a:latin typeface="TH Niramit AS" panose="02000506000000020004" pitchFamily="2" charset="-34"/>
                          <a:cs typeface="TH Niramit AS" panose="02000506000000020004" pitchFamily="2" charset="-34"/>
                        </a:rPr>
                        <a:t>OSHA, USA </a:t>
                      </a:r>
                      <a:r>
                        <a:rPr lang="en-US" sz="2400" b="0" i="0" kern="1200">
                          <a:solidFill>
                            <a:schemeClr val="tx1"/>
                          </a:solidFill>
                          <a:effectLst/>
                          <a:latin typeface="TH Niramit AS" panose="02000506000000020004" pitchFamily="2" charset="-34"/>
                          <a:ea typeface="+mn-ea"/>
                          <a:cs typeface="TH Niramit AS" panose="02000506000000020004" pitchFamily="2" charset="-34"/>
                        </a:rPr>
                        <a:t>1910.1001(l)(1)(</a:t>
                      </a:r>
                      <a:r>
                        <a:rPr lang="en-US" sz="2400" b="0" i="0" kern="1200" err="1">
                          <a:solidFill>
                            <a:schemeClr val="tx1"/>
                          </a:solidFill>
                          <a:effectLst/>
                          <a:latin typeface="TH Niramit AS" panose="02000506000000020004" pitchFamily="2" charset="-34"/>
                          <a:ea typeface="+mn-ea"/>
                          <a:cs typeface="TH Niramit AS" panose="02000506000000020004" pitchFamily="2" charset="-34"/>
                        </a:rPr>
                        <a:t>i</a:t>
                      </a:r>
                      <a:r>
                        <a:rPr lang="en-US" sz="2400" b="0" i="0" kern="1200">
                          <a:solidFill>
                            <a:schemeClr val="tx1"/>
                          </a:solidFill>
                          <a:effectLst/>
                          <a:latin typeface="TH Niramit AS" panose="02000506000000020004" pitchFamily="2" charset="-34"/>
                          <a:ea typeface="+mn-ea"/>
                          <a:cs typeface="TH Niramit AS" panose="02000506000000020004" pitchFamily="2" charset="-34"/>
                        </a:rPr>
                        <a:t>) </a:t>
                      </a:r>
                    </a:p>
                    <a:p>
                      <a:r>
                        <a:rPr lang="en-US" sz="2400" b="1" i="0" kern="1200">
                          <a:solidFill>
                            <a:schemeClr val="tx1"/>
                          </a:solidFill>
                          <a:effectLst/>
                          <a:latin typeface="TH Niramit AS" panose="02000506000000020004" pitchFamily="2" charset="-34"/>
                          <a:ea typeface="+mn-ea"/>
                          <a:cs typeface="TH Niramit AS" panose="02000506000000020004" pitchFamily="2" charset="-34"/>
                        </a:rPr>
                        <a:t>PEL-TWA: 1 ppm (8-hours)</a:t>
                      </a:r>
                      <a:endParaRPr lang="en-US" sz="2400" b="1">
                        <a:latin typeface="TH Niramit AS" panose="02000506000000020004" pitchFamily="2" charset="-34"/>
                        <a:cs typeface="TH Niramit AS" panose="02000506000000020004" pitchFamily="2" charset="-34"/>
                      </a:endParaRPr>
                    </a:p>
                  </a:txBody>
                  <a:tcPr>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400" b="0" i="0" kern="1200">
                          <a:solidFill>
                            <a:schemeClr val="tx1"/>
                          </a:solidFill>
                          <a:effectLst/>
                          <a:latin typeface="TH Niramit AS" panose="02000506000000020004" pitchFamily="2" charset="-34"/>
                          <a:ea typeface="+mn-ea"/>
                          <a:cs typeface="TH Niramit AS" panose="02000506000000020004" pitchFamily="2" charset="-34"/>
                        </a:rPr>
                        <a:t>A program of medical surveillance shall be instituted for each employee exposed, without regard to the use of respirators, to vinyl chloride in </a:t>
                      </a:r>
                      <a:r>
                        <a:rPr lang="en-US" sz="2400" b="0" i="0" kern="1200">
                          <a:solidFill>
                            <a:srgbClr val="FF0000"/>
                          </a:solidFill>
                          <a:effectLst/>
                          <a:latin typeface="TH Niramit AS" panose="02000506000000020004" pitchFamily="2" charset="-34"/>
                          <a:ea typeface="+mn-ea"/>
                          <a:cs typeface="TH Niramit AS" panose="02000506000000020004" pitchFamily="2" charset="-34"/>
                        </a:rPr>
                        <a:t>excess of the action level</a:t>
                      </a:r>
                      <a:r>
                        <a:rPr lang="en-US" sz="2400" b="0" i="0" kern="1200">
                          <a:solidFill>
                            <a:schemeClr val="tx1"/>
                          </a:solidFill>
                          <a:effectLst/>
                          <a:latin typeface="TH Niramit AS" panose="02000506000000020004" pitchFamily="2" charset="-34"/>
                          <a:ea typeface="+mn-ea"/>
                          <a:cs typeface="TH Niramit AS" panose="02000506000000020004" pitchFamily="2" charset="-34"/>
                        </a:rPr>
                        <a:t>.</a:t>
                      </a:r>
                      <a:endParaRPr lang="en-US" sz="3200" b="0" i="0" kern="1200">
                        <a:solidFill>
                          <a:srgbClr val="FF0000"/>
                        </a:solidFill>
                        <a:effectLst/>
                        <a:latin typeface="TH Niramit AS" panose="02000506000000020004" pitchFamily="2" charset="-34"/>
                        <a:ea typeface="+mn-ea"/>
                        <a:cs typeface="TH Niramit AS" panose="02000506000000020004" pitchFamily="2" charset="-34"/>
                      </a:endParaRPr>
                    </a:p>
                  </a:txBody>
                  <a:tcPr>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40667671"/>
                  </a:ext>
                </a:extLst>
              </a:tr>
              <a:tr h="794411">
                <a:tc>
                  <a:txBody>
                    <a:bodyPr/>
                    <a:lstStyle/>
                    <a:p>
                      <a:r>
                        <a:rPr lang="en-US" sz="2400" b="0">
                          <a:latin typeface="TH Niramit AS" panose="02000506000000020004" pitchFamily="2" charset="-34"/>
                          <a:cs typeface="TH Niramit AS" panose="02000506000000020004" pitchFamily="2" charset="-34"/>
                        </a:rPr>
                        <a:t>HSE, UK</a:t>
                      </a:r>
                    </a:p>
                    <a:p>
                      <a:r>
                        <a:rPr lang="en-US" sz="2400" b="0">
                          <a:latin typeface="TH Niramit AS" panose="02000506000000020004" pitchFamily="2" charset="-34"/>
                          <a:cs typeface="TH Niramit AS" panose="02000506000000020004" pitchFamily="2" charset="-34"/>
                        </a:rPr>
                        <a:t>The Control of Substances Hazardous to Health Regulations 2002 (COSHH)</a:t>
                      </a:r>
                    </a:p>
                    <a:p>
                      <a:r>
                        <a:rPr lang="en-US" sz="2400" b="1">
                          <a:latin typeface="TH Niramit AS" panose="02000506000000020004" pitchFamily="2" charset="-34"/>
                          <a:cs typeface="TH Niramit AS" panose="02000506000000020004" pitchFamily="2" charset="-34"/>
                        </a:rPr>
                        <a:t>WEL-TWA: </a:t>
                      </a:r>
                      <a:r>
                        <a:rPr lang="en-US" sz="2400" b="1" i="0" kern="1200">
                          <a:solidFill>
                            <a:schemeClr val="tx1"/>
                          </a:solidFill>
                          <a:effectLst/>
                          <a:latin typeface="TH Niramit AS" panose="02000506000000020004" pitchFamily="2" charset="-34"/>
                          <a:ea typeface="+mn-ea"/>
                          <a:cs typeface="TH Niramit AS" panose="02000506000000020004" pitchFamily="2" charset="-34"/>
                        </a:rPr>
                        <a:t>3 ppm (8-hours)</a:t>
                      </a:r>
                      <a:endParaRPr lang="en-US" sz="2400" b="1">
                        <a:latin typeface="TH Niramit AS" panose="02000506000000020004" pitchFamily="2" charset="-34"/>
                        <a:cs typeface="TH Niramit AS" panose="02000506000000020004" pitchFamily="2" charset="-34"/>
                      </a:endParaRPr>
                    </a:p>
                  </a:txBody>
                  <a:tcP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400" b="0">
                          <a:latin typeface="TH Niramit AS" panose="02000506000000020004" pitchFamily="2" charset="-34"/>
                          <a:cs typeface="TH Niramit AS" panose="02000506000000020004" pitchFamily="2" charset="-34"/>
                        </a:rPr>
                        <a:t>One of the </a:t>
                      </a:r>
                      <a:r>
                        <a:rPr lang="en-US" sz="2400" b="0" u="sng">
                          <a:solidFill>
                            <a:srgbClr val="FF0000"/>
                          </a:solidFill>
                          <a:latin typeface="TH Niramit AS" panose="02000506000000020004" pitchFamily="2" charset="-34"/>
                          <a:cs typeface="TH Niramit AS" panose="02000506000000020004" pitchFamily="2" charset="-34"/>
                        </a:rPr>
                        <a:t>substances specified in Column 1 of Schedule 6 </a:t>
                      </a:r>
                      <a:r>
                        <a:rPr lang="en-US" sz="2400" b="0">
                          <a:latin typeface="TH Niramit AS" panose="02000506000000020004" pitchFamily="2" charset="-34"/>
                          <a:cs typeface="TH Niramit AS" panose="02000506000000020004" pitchFamily="2" charset="-34"/>
                        </a:rPr>
                        <a:t>and is engaged in a process </a:t>
                      </a:r>
                      <a:r>
                        <a:rPr lang="en-US" sz="2400" b="0" u="sng">
                          <a:solidFill>
                            <a:srgbClr val="FF0000"/>
                          </a:solidFill>
                          <a:latin typeface="TH Niramit AS" panose="02000506000000020004" pitchFamily="2" charset="-34"/>
                          <a:cs typeface="TH Niramit AS" panose="02000506000000020004" pitchFamily="2" charset="-34"/>
                        </a:rPr>
                        <a:t>specified in Column 2 </a:t>
                      </a:r>
                      <a:r>
                        <a:rPr lang="en-US" sz="2400" b="0">
                          <a:latin typeface="TH Niramit AS" panose="02000506000000020004" pitchFamily="2" charset="-34"/>
                          <a:cs typeface="TH Niramit AS" panose="02000506000000020004" pitchFamily="2" charset="-34"/>
                        </a:rPr>
                        <a:t>of that Schedule, and there is a reasonable likelihood that an identifiable disease or adverse health effect will result from that exposure.</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88818932"/>
                  </a:ext>
                </a:extLst>
              </a:tr>
            </a:tbl>
          </a:graphicData>
        </a:graphic>
      </p:graphicFrame>
    </p:spTree>
    <p:extLst>
      <p:ext uri="{BB962C8B-B14F-4D97-AF65-F5344CB8AC3E}">
        <p14:creationId xmlns:p14="http://schemas.microsoft.com/office/powerpoint/2010/main" val="19771050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FC265-BF3B-754B-AB3B-DB21F61EA043}"/>
              </a:ext>
            </a:extLst>
          </p:cNvPr>
          <p:cNvSpPr>
            <a:spLocks noGrp="1"/>
          </p:cNvSpPr>
          <p:nvPr>
            <p:ph type="title"/>
          </p:nvPr>
        </p:nvSpPr>
        <p:spPr/>
        <p:txBody>
          <a:bodyPr anchor="ctr"/>
          <a:lstStyle/>
          <a:p>
            <a:r>
              <a:rPr lang="en-US"/>
              <a:t>Vinyl chloride</a:t>
            </a:r>
            <a:r>
              <a:rPr lang="th-TH"/>
              <a:t> </a:t>
            </a:r>
            <a:r>
              <a:rPr lang="en-US"/>
              <a:t>(</a:t>
            </a:r>
            <a:r>
              <a:rPr lang="en-US" err="1"/>
              <a:t>Con’t</a:t>
            </a:r>
            <a:r>
              <a:rPr lang="en-US"/>
              <a:t>) </a:t>
            </a:r>
          </a:p>
        </p:txBody>
      </p:sp>
      <p:graphicFrame>
        <p:nvGraphicFramePr>
          <p:cNvPr id="7" name="Content Placeholder 6">
            <a:extLst>
              <a:ext uri="{FF2B5EF4-FFF2-40B4-BE49-F238E27FC236}">
                <a16:creationId xmlns:a16="http://schemas.microsoft.com/office/drawing/2014/main" id="{0883A263-6E45-CC43-927F-3202324E8F27}"/>
              </a:ext>
            </a:extLst>
          </p:cNvPr>
          <p:cNvGraphicFramePr>
            <a:graphicFrameLocks noGrp="1"/>
          </p:cNvGraphicFramePr>
          <p:nvPr>
            <p:ph idx="1"/>
            <p:extLst>
              <p:ext uri="{D42A27DB-BD31-4B8C-83A1-F6EECF244321}">
                <p14:modId xmlns:p14="http://schemas.microsoft.com/office/powerpoint/2010/main" val="3399334083"/>
              </p:ext>
            </p:extLst>
          </p:nvPr>
        </p:nvGraphicFramePr>
        <p:xfrm>
          <a:off x="915025" y="2214694"/>
          <a:ext cx="10363200" cy="4482669"/>
        </p:xfrm>
        <a:graphic>
          <a:graphicData uri="http://schemas.openxmlformats.org/drawingml/2006/table">
            <a:tbl>
              <a:tblPr firstRow="1" bandRow="1">
                <a:tableStyleId>{5DA37D80-6434-44D0-A028-1B22A696006F}</a:tableStyleId>
              </a:tblPr>
              <a:tblGrid>
                <a:gridCol w="4522150">
                  <a:extLst>
                    <a:ext uri="{9D8B030D-6E8A-4147-A177-3AD203B41FA5}">
                      <a16:colId xmlns:a16="http://schemas.microsoft.com/office/drawing/2014/main" val="3455717191"/>
                    </a:ext>
                  </a:extLst>
                </a:gridCol>
                <a:gridCol w="5841050">
                  <a:extLst>
                    <a:ext uri="{9D8B030D-6E8A-4147-A177-3AD203B41FA5}">
                      <a16:colId xmlns:a16="http://schemas.microsoft.com/office/drawing/2014/main" val="1256135357"/>
                    </a:ext>
                  </a:extLst>
                </a:gridCol>
              </a:tblGrid>
              <a:tr h="1239887">
                <a:tc>
                  <a:txBody>
                    <a:bodyPr/>
                    <a:lstStyle/>
                    <a:p>
                      <a:r>
                        <a:rPr lang="en-US" sz="2400" b="0">
                          <a:latin typeface="TH Niramit AS" panose="02000506000000020004" pitchFamily="2" charset="-34"/>
                          <a:cs typeface="TH Niramit AS" panose="02000506000000020004" pitchFamily="2" charset="-34"/>
                        </a:rPr>
                        <a:t>Safe Work Australia</a:t>
                      </a:r>
                    </a:p>
                    <a:p>
                      <a:r>
                        <a:rPr lang="en-US" sz="2400" b="0">
                          <a:latin typeface="TH Niramit AS" panose="02000506000000020004" pitchFamily="2" charset="-34"/>
                          <a:cs typeface="TH Niramit AS" panose="02000506000000020004" pitchFamily="2" charset="-34"/>
                        </a:rPr>
                        <a:t>The Work Health and Safety (WHS) Act</a:t>
                      </a:r>
                    </a:p>
                    <a:p>
                      <a:r>
                        <a:rPr lang="en-US" sz="2400" b="1">
                          <a:latin typeface="TH Niramit AS" panose="02000506000000020004" pitchFamily="2" charset="-34"/>
                          <a:cs typeface="TH Niramit AS" panose="02000506000000020004" pitchFamily="2" charset="-34"/>
                        </a:rPr>
                        <a:t>Exposure Standard-TWA: </a:t>
                      </a:r>
                      <a:r>
                        <a:rPr lang="en-US" sz="2400" b="1" i="0" kern="1200">
                          <a:solidFill>
                            <a:schemeClr val="tx1"/>
                          </a:solidFill>
                          <a:effectLst/>
                          <a:latin typeface="TH Niramit AS" panose="02000506000000020004" pitchFamily="2" charset="-34"/>
                          <a:ea typeface="+mn-ea"/>
                          <a:cs typeface="TH Niramit AS" panose="02000506000000020004" pitchFamily="2" charset="-34"/>
                        </a:rPr>
                        <a:t>5 ppm</a:t>
                      </a:r>
                      <a:endParaRPr lang="en-US" sz="2400" b="1">
                        <a:latin typeface="TH Niramit AS" panose="02000506000000020004" pitchFamily="2" charset="-34"/>
                        <a:cs typeface="TH Niramit AS" panose="02000506000000020004" pitchFamily="2" charset="-34"/>
                      </a:endParaRP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400" b="0" i="0" u="none" strike="noStrike" kern="1200" baseline="0">
                          <a:solidFill>
                            <a:schemeClr val="tx1"/>
                          </a:solidFill>
                          <a:latin typeface="TH Niramit AS" panose="02000506000000020004" pitchFamily="2" charset="-34"/>
                          <a:ea typeface="+mn-ea"/>
                          <a:cs typeface="TH Niramit AS" panose="02000506000000020004" pitchFamily="2" charset="-34"/>
                        </a:rPr>
                        <a:t>Health monitoring is required under work health and safety laws where there is </a:t>
                      </a:r>
                      <a:r>
                        <a:rPr lang="en-US" sz="2400" b="0" i="1" u="none" strike="noStrike" kern="1200" baseline="0">
                          <a:solidFill>
                            <a:srgbClr val="FF0000"/>
                          </a:solidFill>
                          <a:latin typeface="TH Niramit AS" panose="02000506000000020004" pitchFamily="2" charset="-34"/>
                          <a:ea typeface="+mn-ea"/>
                          <a:cs typeface="TH Niramit AS" panose="02000506000000020004" pitchFamily="2" charset="-34"/>
                        </a:rPr>
                        <a:t>significant risk </a:t>
                      </a:r>
                      <a:r>
                        <a:rPr lang="en-US" sz="2400" b="0" i="0" u="none" strike="noStrike" kern="1200" baseline="0">
                          <a:solidFill>
                            <a:schemeClr val="tx1"/>
                          </a:solidFill>
                          <a:latin typeface="TH Niramit AS" panose="02000506000000020004" pitchFamily="2" charset="-34"/>
                          <a:ea typeface="+mn-ea"/>
                          <a:cs typeface="TH Niramit AS" panose="02000506000000020004" pitchFamily="2" charset="-34"/>
                        </a:rPr>
                        <a:t>to your health due to workplace exposure to </a:t>
                      </a:r>
                      <a:r>
                        <a:rPr lang="en-US" sz="2400" b="0" i="0" u="none" strike="noStrike" kern="1200" baseline="0">
                          <a:solidFill>
                            <a:srgbClr val="FF0000"/>
                          </a:solidFill>
                          <a:latin typeface="TH Niramit AS" panose="02000506000000020004" pitchFamily="2" charset="-34"/>
                          <a:ea typeface="+mn-ea"/>
                          <a:cs typeface="TH Niramit AS" panose="02000506000000020004" pitchFamily="2" charset="-34"/>
                        </a:rPr>
                        <a:t>vinyl chloride.</a:t>
                      </a:r>
                      <a:endParaRPr lang="en-US" sz="3600" b="0">
                        <a:solidFill>
                          <a:srgbClr val="FF0000"/>
                        </a:solidFill>
                        <a:latin typeface="TH Niramit AS" panose="02000506000000020004" pitchFamily="2" charset="-34"/>
                        <a:cs typeface="TH Niramit AS" panose="02000506000000020004" pitchFamily="2" charset="-34"/>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98338025"/>
                  </a:ext>
                </a:extLst>
              </a:tr>
              <a:tr h="1621391">
                <a:tc>
                  <a:txBody>
                    <a:bodyPr/>
                    <a:lstStyle/>
                    <a:p>
                      <a:r>
                        <a:rPr lang="en-US" sz="2400" b="0">
                          <a:latin typeface="TH Niramit AS" panose="02000506000000020004" pitchFamily="2" charset="-34"/>
                          <a:cs typeface="TH Niramit AS" panose="02000506000000020004" pitchFamily="2" charset="-34"/>
                        </a:rPr>
                        <a:t>Department of Occupational Safety and Health, Malaysia</a:t>
                      </a:r>
                    </a:p>
                    <a:p>
                      <a:r>
                        <a:rPr lang="en-US" sz="2400" b="1" i="0" kern="1200">
                          <a:solidFill>
                            <a:schemeClr val="tx1"/>
                          </a:solidFill>
                          <a:effectLst/>
                          <a:latin typeface="TH Niramit AS" panose="02000506000000020004" pitchFamily="2" charset="-34"/>
                          <a:ea typeface="+mn-ea"/>
                          <a:cs typeface="TH Niramit AS" panose="02000506000000020004" pitchFamily="2" charset="-34"/>
                        </a:rPr>
                        <a:t>PEL-TWA: 1 ppm</a:t>
                      </a:r>
                      <a:endParaRPr lang="en-US" sz="2400" b="1">
                        <a:latin typeface="TH Niramit AS" panose="02000506000000020004" pitchFamily="2" charset="-34"/>
                        <a:cs typeface="TH Niramit AS" panose="02000506000000020004" pitchFamily="2" charset="-34"/>
                      </a:endParaRPr>
                    </a:p>
                  </a:txBody>
                  <a:tcP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kern="1200">
                          <a:solidFill>
                            <a:srgbClr val="FF0000"/>
                          </a:solidFill>
                          <a:effectLst/>
                          <a:latin typeface="TH Niramit AS" panose="02000506000000020004" pitchFamily="2" charset="-34"/>
                          <a:ea typeface="+mn-ea"/>
                          <a:cs typeface="TH Niramit AS" panose="02000506000000020004" pitchFamily="2" charset="-34"/>
                        </a:rPr>
                        <a:t>Any occupational exposure</a:t>
                      </a:r>
                      <a:r>
                        <a:rPr lang="en-US" sz="2400" kern="1200">
                          <a:solidFill>
                            <a:schemeClr val="tx1"/>
                          </a:solidFill>
                          <a:effectLst/>
                          <a:latin typeface="TH Niramit AS" panose="02000506000000020004" pitchFamily="2" charset="-34"/>
                          <a:ea typeface="+mn-ea"/>
                          <a:cs typeface="TH Niramit AS" panose="02000506000000020004" pitchFamily="2" charset="-34"/>
                        </a:rPr>
                        <a:t> to vinyl chloride. Should cover the same areas as the pre- employment examination</a:t>
                      </a:r>
                      <a:r>
                        <a:rPr lang="en-US" sz="2400" b="1" kern="1200">
                          <a:solidFill>
                            <a:schemeClr val="tx1"/>
                          </a:solidFill>
                          <a:effectLst/>
                          <a:latin typeface="TH Niramit AS" panose="02000506000000020004" pitchFamily="2" charset="-34"/>
                          <a:ea typeface="+mn-ea"/>
                          <a:cs typeface="TH Niramit AS" panose="02000506000000020004" pitchFamily="2" charset="-34"/>
                        </a:rPr>
                        <a:t>. </a:t>
                      </a:r>
                      <a:r>
                        <a:rPr lang="en-US" sz="2400" kern="1200">
                          <a:solidFill>
                            <a:srgbClr val="FF0000"/>
                          </a:solidFill>
                          <a:effectLst/>
                          <a:latin typeface="TH Niramit AS" panose="02000506000000020004" pitchFamily="2" charset="-34"/>
                          <a:ea typeface="+mn-ea"/>
                          <a:cs typeface="TH Niramit AS" panose="02000506000000020004" pitchFamily="2" charset="-34"/>
                        </a:rPr>
                        <a:t>An annual check is appropriate</a:t>
                      </a:r>
                      <a:r>
                        <a:rPr lang="en-US" sz="2400" kern="1200">
                          <a:solidFill>
                            <a:schemeClr val="tx1"/>
                          </a:solidFill>
                          <a:effectLst/>
                          <a:latin typeface="TH Niramit AS" panose="02000506000000020004" pitchFamily="2" charset="-34"/>
                          <a:ea typeface="+mn-ea"/>
                          <a:cs typeface="TH Niramit AS" panose="02000506000000020004" pitchFamily="2" charset="-34"/>
                        </a:rPr>
                        <a:t>. </a:t>
                      </a:r>
                      <a:endParaRPr lang="en-US" sz="2400">
                        <a:latin typeface="TH Niramit AS" panose="02000506000000020004" pitchFamily="2" charset="-34"/>
                        <a:cs typeface="TH Niramit AS" panose="02000506000000020004" pitchFamily="2" charset="-34"/>
                      </a:endParaRPr>
                    </a:p>
                    <a:p>
                      <a:endParaRPr lang="en-US" sz="2400">
                        <a:latin typeface="TH Niramit AS" panose="02000506000000020004" pitchFamily="2" charset="-34"/>
                        <a:cs typeface="TH Niramit AS" panose="02000506000000020004" pitchFamily="2" charset="-34"/>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78919644"/>
                  </a:ext>
                </a:extLst>
              </a:tr>
              <a:tr h="1621391">
                <a:tc>
                  <a:txBody>
                    <a:bodyPr/>
                    <a:lstStyle/>
                    <a:p>
                      <a:r>
                        <a:rPr lang="en-US" sz="2400" b="0">
                          <a:latin typeface="TH Niramit AS" panose="02000506000000020004" pitchFamily="2" charset="-34"/>
                          <a:cs typeface="TH Niramit AS" panose="02000506000000020004" pitchFamily="2" charset="-34"/>
                        </a:rPr>
                        <a:t>Workplace Safety and Health, Ministry of Manpower, Singapore</a:t>
                      </a:r>
                    </a:p>
                    <a:p>
                      <a:r>
                        <a:rPr lang="en-US" sz="2400" b="1">
                          <a:latin typeface="TH Niramit AS" panose="02000506000000020004" pitchFamily="2" charset="-34"/>
                          <a:cs typeface="TH Niramit AS" panose="02000506000000020004" pitchFamily="2" charset="-34"/>
                        </a:rPr>
                        <a:t>PEL: 5 ppm</a:t>
                      </a:r>
                    </a:p>
                  </a:txBody>
                  <a:tcP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kern="1200">
                          <a:solidFill>
                            <a:schemeClr val="tx1"/>
                          </a:solidFill>
                          <a:effectLst/>
                          <a:latin typeface="TH Niramit AS" panose="02000506000000020004" pitchFamily="2" charset="-34"/>
                          <a:ea typeface="+mn-ea"/>
                          <a:cs typeface="TH Niramit AS" panose="02000506000000020004" pitchFamily="2" charset="-34"/>
                        </a:rPr>
                        <a:t>The regulations (medical examination) shall apply to all workplaces in which persons are employed in any hazardous occupation, being </a:t>
                      </a:r>
                      <a:r>
                        <a:rPr lang="en-US" sz="2400" kern="1200">
                          <a:solidFill>
                            <a:srgbClr val="FF0000"/>
                          </a:solidFill>
                          <a:effectLst/>
                          <a:latin typeface="TH Niramit AS" panose="02000506000000020004" pitchFamily="2" charset="-34"/>
                          <a:ea typeface="+mn-ea"/>
                          <a:cs typeface="TH Niramit AS" panose="02000506000000020004" pitchFamily="2" charset="-34"/>
                        </a:rPr>
                        <a:t>any occupation involving the use or handling of or exposure to vinyl chloride</a:t>
                      </a:r>
                      <a:r>
                        <a:rPr lang="en-US" sz="2400" kern="1200">
                          <a:solidFill>
                            <a:schemeClr val="tx1"/>
                          </a:solidFill>
                          <a:effectLst/>
                          <a:latin typeface="TH Niramit AS" panose="02000506000000020004" pitchFamily="2" charset="-34"/>
                          <a:ea typeface="+mn-ea"/>
                          <a:cs typeface="TH Niramit AS" panose="02000506000000020004" pitchFamily="2" charset="-34"/>
                        </a:rPr>
                        <a:t>.</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20567004"/>
                  </a:ext>
                </a:extLst>
              </a:tr>
            </a:tbl>
          </a:graphicData>
        </a:graphic>
      </p:graphicFrame>
    </p:spTree>
    <p:extLst>
      <p:ext uri="{BB962C8B-B14F-4D97-AF65-F5344CB8AC3E}">
        <p14:creationId xmlns:p14="http://schemas.microsoft.com/office/powerpoint/2010/main" val="1455522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2E353-E588-7845-BB77-BD077582DC80}"/>
              </a:ext>
            </a:extLst>
          </p:cNvPr>
          <p:cNvSpPr>
            <a:spLocks noGrp="1"/>
          </p:cNvSpPr>
          <p:nvPr>
            <p:ph type="title"/>
          </p:nvPr>
        </p:nvSpPr>
        <p:spPr/>
        <p:txBody>
          <a:bodyPr/>
          <a:lstStyle/>
          <a:p>
            <a:r>
              <a:rPr lang="en-US"/>
              <a:t>Take home message</a:t>
            </a:r>
          </a:p>
        </p:txBody>
      </p:sp>
      <p:sp>
        <p:nvSpPr>
          <p:cNvPr id="3" name="Content Placeholder 2">
            <a:extLst>
              <a:ext uri="{FF2B5EF4-FFF2-40B4-BE49-F238E27FC236}">
                <a16:creationId xmlns:a16="http://schemas.microsoft.com/office/drawing/2014/main" id="{FB3353A1-83FB-1147-AE66-6E4916760486}"/>
              </a:ext>
            </a:extLst>
          </p:cNvPr>
          <p:cNvSpPr>
            <a:spLocks noGrp="1"/>
          </p:cNvSpPr>
          <p:nvPr>
            <p:ph idx="1"/>
          </p:nvPr>
        </p:nvSpPr>
        <p:spPr>
          <a:xfrm>
            <a:off x="913775" y="2367093"/>
            <a:ext cx="10364452" cy="4305311"/>
          </a:xfrm>
        </p:spPr>
        <p:txBody>
          <a:bodyPr>
            <a:normAutofit fontScale="47500" lnSpcReduction="20000"/>
          </a:bodyPr>
          <a:lstStyle/>
          <a:p>
            <a:pPr marL="0" indent="0">
              <a:buNone/>
            </a:pPr>
            <a:r>
              <a:rPr lang="en-US" sz="5000" b="1" i="1" u="sng" cap="none">
                <a:latin typeface="TH Niramit AS" panose="02000506000000020004" pitchFamily="2" charset="-34"/>
                <a:cs typeface="TH Niramit AS" panose="02000506000000020004" pitchFamily="2" charset="-34"/>
              </a:rPr>
              <a:t>Significant Risk?</a:t>
            </a:r>
          </a:p>
          <a:p>
            <a:pPr marL="0" indent="0">
              <a:buNone/>
            </a:pPr>
            <a:r>
              <a:rPr lang="en-US" sz="4200" cap="none">
                <a:latin typeface="TH Niramit AS" panose="02000506000000020004" pitchFamily="2" charset="-34"/>
                <a:cs typeface="TH Niramit AS" panose="02000506000000020004" pitchFamily="2" charset="-34"/>
              </a:rPr>
              <a:t>Significant risk means exposure to the chemical or asbestos is likely to be hazardous to your health. The PCBU must determine whether there is a significant risk, taking into account a number of factors including: </a:t>
            </a:r>
          </a:p>
          <a:p>
            <a:r>
              <a:rPr lang="en-US" sz="4200" cap="none">
                <a:latin typeface="TH Niramit AS" panose="02000506000000020004" pitchFamily="2" charset="-34"/>
                <a:cs typeface="TH Niramit AS" panose="02000506000000020004" pitchFamily="2" charset="-34"/>
              </a:rPr>
              <a:t>The level of toxicity </a:t>
            </a:r>
          </a:p>
          <a:p>
            <a:r>
              <a:rPr lang="en-US" sz="4200" cap="none">
                <a:latin typeface="TH Niramit AS" panose="02000506000000020004" pitchFamily="2" charset="-34"/>
                <a:cs typeface="TH Niramit AS" panose="02000506000000020004" pitchFamily="2" charset="-34"/>
              </a:rPr>
              <a:t>The likely level of exposure during work activities </a:t>
            </a:r>
          </a:p>
          <a:p>
            <a:r>
              <a:rPr lang="en-US" sz="4200" cap="none">
                <a:latin typeface="TH Niramit AS" panose="02000506000000020004" pitchFamily="2" charset="-34"/>
                <a:cs typeface="TH Niramit AS" panose="02000506000000020004" pitchFamily="2" charset="-34"/>
              </a:rPr>
              <a:t>The types of processes used to handle the chemicals or asbestos at work </a:t>
            </a:r>
          </a:p>
          <a:p>
            <a:r>
              <a:rPr lang="en-US" sz="4200" cap="none">
                <a:latin typeface="TH Niramit AS" panose="02000506000000020004" pitchFamily="2" charset="-34"/>
                <a:cs typeface="TH Niramit AS" panose="02000506000000020004" pitchFamily="2" charset="-34"/>
              </a:rPr>
              <a:t>The control measures in place, for example ventilation systems. </a:t>
            </a:r>
          </a:p>
          <a:p>
            <a:pPr marL="0" indent="0">
              <a:buNone/>
            </a:pPr>
            <a:r>
              <a:rPr lang="en-US" sz="4200" cap="none">
                <a:latin typeface="TH Niramit AS" panose="02000506000000020004" pitchFamily="2" charset="-34"/>
                <a:cs typeface="TH Niramit AS" panose="02000506000000020004" pitchFamily="2" charset="-34"/>
              </a:rPr>
              <a:t>Risks may be considered significant if the likelihood of exposure is high and it is reasonably foreseeable that leaks or spills of a hazardous chemical might occur or if the substance used is highly toxic. A risk may not be considered significant, and therefore health monitoring would not be required if, for example, a chemical process is completely enclosed or where you are completely isolated from the hazardous chemical or asbestos. </a:t>
            </a:r>
            <a:endParaRPr lang="en-US" sz="4200" b="1" i="1" u="sng" cap="none">
              <a:latin typeface="TH Niramit AS" panose="02000506000000020004" pitchFamily="2" charset="-34"/>
              <a:cs typeface="TH Niramit AS" panose="02000506000000020004" pitchFamily="2" charset="-34"/>
            </a:endParaRPr>
          </a:p>
          <a:p>
            <a:pPr marL="0" indent="0">
              <a:buNone/>
            </a:pPr>
            <a:endParaRPr lang="en-US" sz="2800" b="1" i="1" u="sng" cap="none">
              <a:latin typeface="TH Niramit AS" panose="02000506000000020004" pitchFamily="2" charset="-34"/>
              <a:cs typeface="TH Niramit AS" panose="02000506000000020004" pitchFamily="2" charset="-34"/>
            </a:endParaRPr>
          </a:p>
        </p:txBody>
      </p:sp>
      <p:cxnSp>
        <p:nvCxnSpPr>
          <p:cNvPr id="4" name="Straight Connector 3">
            <a:extLst>
              <a:ext uri="{FF2B5EF4-FFF2-40B4-BE49-F238E27FC236}">
                <a16:creationId xmlns:a16="http://schemas.microsoft.com/office/drawing/2014/main" id="{766620BE-760F-BC48-93A6-80501986E221}"/>
              </a:ext>
            </a:extLst>
          </p:cNvPr>
          <p:cNvCxnSpPr>
            <a:cxnSpLocks/>
          </p:cNvCxnSpPr>
          <p:nvPr/>
        </p:nvCxnSpPr>
        <p:spPr>
          <a:xfrm>
            <a:off x="5453795" y="5937737"/>
            <a:ext cx="5383081" cy="0"/>
          </a:xfrm>
          <a:prstGeom prst="line">
            <a:avLst/>
          </a:prstGeom>
          <a:ln w="57150">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6" name="Straight Connector 5">
            <a:extLst>
              <a:ext uri="{FF2B5EF4-FFF2-40B4-BE49-F238E27FC236}">
                <a16:creationId xmlns:a16="http://schemas.microsoft.com/office/drawing/2014/main" id="{743D56FC-06B8-1D42-B10D-3539381227DD}"/>
              </a:ext>
            </a:extLst>
          </p:cNvPr>
          <p:cNvCxnSpPr>
            <a:cxnSpLocks/>
          </p:cNvCxnSpPr>
          <p:nvPr/>
        </p:nvCxnSpPr>
        <p:spPr>
          <a:xfrm>
            <a:off x="913775" y="6263131"/>
            <a:ext cx="10133166" cy="0"/>
          </a:xfrm>
          <a:prstGeom prst="line">
            <a:avLst/>
          </a:prstGeom>
          <a:ln w="57150">
            <a:solidFill>
              <a:srgbClr val="FF0000"/>
            </a:solidFill>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69613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EDAE1-A618-8648-8761-252D4444B1FD}"/>
              </a:ext>
            </a:extLst>
          </p:cNvPr>
          <p:cNvSpPr>
            <a:spLocks noGrp="1"/>
          </p:cNvSpPr>
          <p:nvPr>
            <p:ph type="title"/>
          </p:nvPr>
        </p:nvSpPr>
        <p:spPr/>
        <p:txBody>
          <a:bodyPr/>
          <a:lstStyle/>
          <a:p>
            <a:r>
              <a:rPr lang="th-TH"/>
              <a:t>เอกสารแนบ</a:t>
            </a:r>
            <a:endParaRPr lang="en-US"/>
          </a:p>
        </p:txBody>
      </p:sp>
    </p:spTree>
    <p:extLst>
      <p:ext uri="{BB962C8B-B14F-4D97-AF65-F5344CB8AC3E}">
        <p14:creationId xmlns:p14="http://schemas.microsoft.com/office/powerpoint/2010/main" val="4068411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cell phone&#10;&#10;Description automatically generated">
            <a:extLst>
              <a:ext uri="{FF2B5EF4-FFF2-40B4-BE49-F238E27FC236}">
                <a16:creationId xmlns:a16="http://schemas.microsoft.com/office/drawing/2014/main" id="{BF112520-EF93-ED4C-94F8-0E930922A55F}"/>
              </a:ext>
            </a:extLst>
          </p:cNvPr>
          <p:cNvPicPr>
            <a:picLocks noGrp="1" noChangeAspect="1"/>
          </p:cNvPicPr>
          <p:nvPr>
            <p:ph idx="1"/>
          </p:nvPr>
        </p:nvPicPr>
        <p:blipFill>
          <a:blip r:embed="rId2"/>
          <a:stretch>
            <a:fillRect/>
          </a:stretch>
        </p:blipFill>
        <p:spPr>
          <a:xfrm>
            <a:off x="2953658" y="-12021"/>
            <a:ext cx="6284685" cy="6882043"/>
          </a:xfrm>
        </p:spPr>
      </p:pic>
      <p:sp>
        <p:nvSpPr>
          <p:cNvPr id="2" name="TextBox 1">
            <a:extLst>
              <a:ext uri="{FF2B5EF4-FFF2-40B4-BE49-F238E27FC236}">
                <a16:creationId xmlns:a16="http://schemas.microsoft.com/office/drawing/2014/main" id="{D58B7DF6-7DA1-044B-8F83-CE930D19EA20}"/>
              </a:ext>
            </a:extLst>
          </p:cNvPr>
          <p:cNvSpPr txBox="1"/>
          <p:nvPr/>
        </p:nvSpPr>
        <p:spPr>
          <a:xfrm>
            <a:off x="263471" y="511444"/>
            <a:ext cx="2309248" cy="646331"/>
          </a:xfrm>
          <a:prstGeom prst="rect">
            <a:avLst/>
          </a:prstGeom>
          <a:noFill/>
        </p:spPr>
        <p:txBody>
          <a:bodyPr wrap="square" rtlCol="0">
            <a:spAutoFit/>
          </a:bodyPr>
          <a:lstStyle/>
          <a:p>
            <a:pPr algn="ctr"/>
            <a:r>
              <a:rPr lang="en-US"/>
              <a:t>HSE Column 1 &amp; 2 </a:t>
            </a:r>
            <a:br>
              <a:rPr lang="en-US"/>
            </a:br>
            <a:r>
              <a:rPr lang="en-US"/>
              <a:t>of Schedule 6</a:t>
            </a:r>
          </a:p>
        </p:txBody>
      </p:sp>
    </p:spTree>
    <p:extLst>
      <p:ext uri="{BB962C8B-B14F-4D97-AF65-F5344CB8AC3E}">
        <p14:creationId xmlns:p14="http://schemas.microsoft.com/office/powerpoint/2010/main" val="14379948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B0255353-FCE1-2F43-A263-E1C9C47A1131}"/>
              </a:ext>
            </a:extLst>
          </p:cNvPr>
          <p:cNvPicPr>
            <a:picLocks noChangeAspect="1"/>
          </p:cNvPicPr>
          <p:nvPr/>
        </p:nvPicPr>
        <p:blipFill>
          <a:blip r:embed="rId2"/>
          <a:stretch>
            <a:fillRect/>
          </a:stretch>
        </p:blipFill>
        <p:spPr>
          <a:xfrm>
            <a:off x="3354005" y="0"/>
            <a:ext cx="5483989" cy="6858000"/>
          </a:xfrm>
          <a:prstGeom prst="rect">
            <a:avLst/>
          </a:prstGeom>
        </p:spPr>
      </p:pic>
      <p:pic>
        <p:nvPicPr>
          <p:cNvPr id="4" name="Picture 3" descr="A close up of a logo&#10;&#10;Description automatically generated">
            <a:extLst>
              <a:ext uri="{FF2B5EF4-FFF2-40B4-BE49-F238E27FC236}">
                <a16:creationId xmlns:a16="http://schemas.microsoft.com/office/drawing/2014/main" id="{FA8A158C-62D8-6B4F-A6AC-044C3B4D79BC}"/>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0290875" y="0"/>
            <a:ext cx="1901125" cy="1735810"/>
          </a:xfrm>
          <a:prstGeom prst="rect">
            <a:avLst/>
          </a:prstGeom>
        </p:spPr>
      </p:pic>
    </p:spTree>
    <p:extLst>
      <p:ext uri="{BB962C8B-B14F-4D97-AF65-F5344CB8AC3E}">
        <p14:creationId xmlns:p14="http://schemas.microsoft.com/office/powerpoint/2010/main" val="42332204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คำตอบจาก </a:t>
            </a:r>
            <a:r>
              <a:rPr lang="en-US"/>
              <a:t>OSHA</a:t>
            </a:r>
          </a:p>
        </p:txBody>
      </p:sp>
      <p:pic>
        <p:nvPicPr>
          <p:cNvPr id="4" name="Picture 3"/>
          <p:cNvPicPr>
            <a:picLocks noChangeAspect="1"/>
          </p:cNvPicPr>
          <p:nvPr/>
        </p:nvPicPr>
        <p:blipFill rotWithShape="1">
          <a:blip r:embed="rId2"/>
          <a:srcRect l="18697" t="37169" r="40261" b="40053"/>
          <a:stretch/>
        </p:blipFill>
        <p:spPr>
          <a:xfrm>
            <a:off x="1061690" y="1847849"/>
            <a:ext cx="10068621" cy="3143251"/>
          </a:xfrm>
          <a:prstGeom prst="rect">
            <a:avLst/>
          </a:prstGeom>
        </p:spPr>
      </p:pic>
      <p:cxnSp>
        <p:nvCxnSpPr>
          <p:cNvPr id="5" name="Straight Connector 4">
            <a:extLst>
              <a:ext uri="{FF2B5EF4-FFF2-40B4-BE49-F238E27FC236}">
                <a16:creationId xmlns:a16="http://schemas.microsoft.com/office/drawing/2014/main" id="{391DF78D-EF30-C244-B8C9-EF85194A8930}"/>
              </a:ext>
            </a:extLst>
          </p:cNvPr>
          <p:cNvCxnSpPr>
            <a:cxnSpLocks/>
          </p:cNvCxnSpPr>
          <p:nvPr/>
        </p:nvCxnSpPr>
        <p:spPr>
          <a:xfrm>
            <a:off x="5070324" y="4008641"/>
            <a:ext cx="5597676" cy="0"/>
          </a:xfrm>
          <a:prstGeom prst="line">
            <a:avLst/>
          </a:prstGeom>
          <a:ln w="28575">
            <a:solidFill>
              <a:srgbClr val="FF0000"/>
            </a:solidFill>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20037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9FC36-80BF-D743-A98E-C581D0746CAA}"/>
              </a:ext>
            </a:extLst>
          </p:cNvPr>
          <p:cNvSpPr>
            <a:spLocks noGrp="1"/>
          </p:cNvSpPr>
          <p:nvPr>
            <p:ph type="title"/>
          </p:nvPr>
        </p:nvSpPr>
        <p:spPr/>
        <p:txBody>
          <a:bodyPr/>
          <a:lstStyle/>
          <a:p>
            <a:r>
              <a:rPr lang="en-US"/>
              <a:t>References</a:t>
            </a:r>
          </a:p>
        </p:txBody>
      </p:sp>
      <p:sp>
        <p:nvSpPr>
          <p:cNvPr id="3" name="Content Placeholder 2">
            <a:extLst>
              <a:ext uri="{FF2B5EF4-FFF2-40B4-BE49-F238E27FC236}">
                <a16:creationId xmlns:a16="http://schemas.microsoft.com/office/drawing/2014/main" id="{ED10DF26-670F-5148-A5CD-A09AD9E92203}"/>
              </a:ext>
            </a:extLst>
          </p:cNvPr>
          <p:cNvSpPr>
            <a:spLocks noGrp="1"/>
          </p:cNvSpPr>
          <p:nvPr>
            <p:ph idx="1"/>
          </p:nvPr>
        </p:nvSpPr>
        <p:spPr/>
        <p:txBody>
          <a:bodyPr/>
          <a:lstStyle/>
          <a:p>
            <a:r>
              <a:rPr lang="en-US" sz="2400" cap="none" err="1">
                <a:latin typeface="TH Niramit AS" panose="02000506000000020004" pitchFamily="2" charset="-34"/>
                <a:cs typeface="TH Niramit AS" panose="02000506000000020004" pitchFamily="2" charset="-34"/>
              </a:rPr>
              <a:t>Gochfeld</a:t>
            </a:r>
            <a:r>
              <a:rPr lang="en-US" sz="2400" cap="none">
                <a:latin typeface="TH Niramit AS" panose="02000506000000020004" pitchFamily="2" charset="-34"/>
                <a:cs typeface="TH Niramit AS" panose="02000506000000020004" pitchFamily="2" charset="-34"/>
              </a:rPr>
              <a:t>, M. (1992). Medical surveillance and screening in the workplace: complementary preventive strategies. </a:t>
            </a:r>
            <a:r>
              <a:rPr lang="en-US" sz="2400" i="1" cap="none">
                <a:latin typeface="TH Niramit AS" panose="02000506000000020004" pitchFamily="2" charset="-34"/>
                <a:cs typeface="TH Niramit AS" panose="02000506000000020004" pitchFamily="2" charset="-34"/>
              </a:rPr>
              <a:t>Environmental research</a:t>
            </a:r>
            <a:r>
              <a:rPr lang="en-US" sz="2400" cap="none">
                <a:latin typeface="TH Niramit AS" panose="02000506000000020004" pitchFamily="2" charset="-34"/>
                <a:cs typeface="TH Niramit AS" panose="02000506000000020004" pitchFamily="2" charset="-34"/>
              </a:rPr>
              <a:t>, </a:t>
            </a:r>
            <a:r>
              <a:rPr lang="en-US" sz="2400" i="1" cap="none">
                <a:latin typeface="TH Niramit AS" panose="02000506000000020004" pitchFamily="2" charset="-34"/>
                <a:cs typeface="TH Niramit AS" panose="02000506000000020004" pitchFamily="2" charset="-34"/>
              </a:rPr>
              <a:t>59</a:t>
            </a:r>
            <a:r>
              <a:rPr lang="en-US" sz="2400" cap="none">
                <a:latin typeface="TH Niramit AS" panose="02000506000000020004" pitchFamily="2" charset="-34"/>
                <a:cs typeface="TH Niramit AS" panose="02000506000000020004" pitchFamily="2" charset="-34"/>
              </a:rPr>
              <a:t>(1), 67-80.</a:t>
            </a:r>
          </a:p>
          <a:p>
            <a:r>
              <a:rPr lang="en-US" sz="2400" cap="none">
                <a:latin typeface="TH Niramit AS" panose="02000506000000020004" pitchFamily="2" charset="-34"/>
                <a:cs typeface="TH Niramit AS" panose="02000506000000020004" pitchFamily="2" charset="-34"/>
              </a:rPr>
              <a:t>Trout, d. B. (2011). General principles of medical surveillance: implications for workers potentially exposed to nanomaterials. </a:t>
            </a:r>
            <a:r>
              <a:rPr lang="en-US" sz="2400" i="1" cap="none">
                <a:latin typeface="TH Niramit AS" panose="02000506000000020004" pitchFamily="2" charset="-34"/>
                <a:cs typeface="TH Niramit AS" panose="02000506000000020004" pitchFamily="2" charset="-34"/>
              </a:rPr>
              <a:t>Journal of occupational and environmental medicine/American College of Occupational and Environmental Medicine</a:t>
            </a:r>
            <a:r>
              <a:rPr lang="en-US" sz="2400" cap="none">
                <a:latin typeface="TH Niramit AS" panose="02000506000000020004" pitchFamily="2" charset="-34"/>
                <a:cs typeface="TH Niramit AS" panose="02000506000000020004" pitchFamily="2" charset="-34"/>
              </a:rPr>
              <a:t>, </a:t>
            </a:r>
            <a:r>
              <a:rPr lang="en-US" sz="2400" i="1" cap="none">
                <a:latin typeface="TH Niramit AS" panose="02000506000000020004" pitchFamily="2" charset="-34"/>
                <a:cs typeface="TH Niramit AS" panose="02000506000000020004" pitchFamily="2" charset="-34"/>
              </a:rPr>
              <a:t>53</a:t>
            </a:r>
            <a:r>
              <a:rPr lang="en-US" sz="2400" cap="none">
                <a:latin typeface="TH Niramit AS" panose="02000506000000020004" pitchFamily="2" charset="-34"/>
                <a:cs typeface="TH Niramit AS" panose="02000506000000020004" pitchFamily="2" charset="-34"/>
              </a:rPr>
              <a:t>(6 0), S22.</a:t>
            </a:r>
          </a:p>
          <a:p>
            <a:endParaRPr lang="en-US"/>
          </a:p>
        </p:txBody>
      </p:sp>
    </p:spTree>
    <p:extLst>
      <p:ext uri="{BB962C8B-B14F-4D97-AF65-F5344CB8AC3E}">
        <p14:creationId xmlns:p14="http://schemas.microsoft.com/office/powerpoint/2010/main" val="1938291264"/>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18</Slides>
  <Notes>0</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Droplet</vt:lpstr>
      <vt:lpstr>What OSHA and others do when exposure below OELs.</vt:lpstr>
      <vt:lpstr>คำนิยาม</vt:lpstr>
      <vt:lpstr>คำนิยาม</vt:lpstr>
      <vt:lpstr>คำนิยาม</vt:lpstr>
      <vt:lpstr>คำนิยาม</vt:lpstr>
      <vt:lpstr>ตัวอย่างสารเคมี และ ข้อกำหนดการตรวจสุขภาพ</vt:lpstr>
      <vt:lpstr>Benzene </vt:lpstr>
      <vt:lpstr>Benzene (Con’t) </vt:lpstr>
      <vt:lpstr>Asbestos </vt:lpstr>
      <vt:lpstr>asbestos (Con’t) </vt:lpstr>
      <vt:lpstr>Vinyl Chloride </vt:lpstr>
      <vt:lpstr>Vinyl chloride (Con’t) </vt:lpstr>
      <vt:lpstr>Take home message</vt:lpstr>
      <vt:lpstr>เอกสารแนบ</vt:lpstr>
      <vt:lpstr>PowerPoint Presentation</vt:lpstr>
      <vt:lpstr>PowerPoint Presentation</vt:lpstr>
      <vt:lpstr>คำตอบจาก OSHA</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OSHA and others do when the exposure below OELs.</dc:title>
  <dc:creator>Nakpan, Worrawit (nakpanwt)</dc:creator>
  <cp:revision>1</cp:revision>
  <dcterms:created xsi:type="dcterms:W3CDTF">2019-10-05T07:57:06Z</dcterms:created>
  <dcterms:modified xsi:type="dcterms:W3CDTF">2019-10-22T06:06:55Z</dcterms:modified>
</cp:coreProperties>
</file>