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6" r:id="rId4"/>
    <p:sldMasterId id="2147483840" r:id="rId5"/>
    <p:sldMasterId id="2147483854" r:id="rId6"/>
  </p:sldMasterIdLst>
  <p:notesMasterIdLst>
    <p:notesMasterId r:id="rId54"/>
  </p:notesMasterIdLst>
  <p:sldIdLst>
    <p:sldId id="260" r:id="rId7"/>
    <p:sldId id="257" r:id="rId8"/>
    <p:sldId id="1090" r:id="rId9"/>
    <p:sldId id="1054" r:id="rId10"/>
    <p:sldId id="1075" r:id="rId11"/>
    <p:sldId id="1053" r:id="rId12"/>
    <p:sldId id="1045" r:id="rId13"/>
    <p:sldId id="1058" r:id="rId14"/>
    <p:sldId id="1095" r:id="rId15"/>
    <p:sldId id="1091" r:id="rId16"/>
    <p:sldId id="1076" r:id="rId17"/>
    <p:sldId id="384" r:id="rId18"/>
    <p:sldId id="1077" r:id="rId19"/>
    <p:sldId id="1055" r:id="rId20"/>
    <p:sldId id="1079" r:id="rId21"/>
    <p:sldId id="1083" r:id="rId22"/>
    <p:sldId id="1084" r:id="rId23"/>
    <p:sldId id="371" r:id="rId24"/>
    <p:sldId id="1088" r:id="rId25"/>
    <p:sldId id="443" r:id="rId26"/>
    <p:sldId id="444" r:id="rId27"/>
    <p:sldId id="445" r:id="rId28"/>
    <p:sldId id="1096" r:id="rId29"/>
    <p:sldId id="1092" r:id="rId30"/>
    <p:sldId id="1093" r:id="rId31"/>
    <p:sldId id="296" r:id="rId32"/>
    <p:sldId id="1050" r:id="rId33"/>
    <p:sldId id="1051" r:id="rId34"/>
    <p:sldId id="1043" r:id="rId35"/>
    <p:sldId id="1056" r:id="rId36"/>
    <p:sldId id="1057" r:id="rId37"/>
    <p:sldId id="1094" r:id="rId38"/>
    <p:sldId id="1061" r:id="rId39"/>
    <p:sldId id="1052" r:id="rId40"/>
    <p:sldId id="1064" r:id="rId41"/>
    <p:sldId id="1065" r:id="rId42"/>
    <p:sldId id="1066" r:id="rId43"/>
    <p:sldId id="1067" r:id="rId44"/>
    <p:sldId id="1068" r:id="rId45"/>
    <p:sldId id="1069" r:id="rId46"/>
    <p:sldId id="1070" r:id="rId47"/>
    <p:sldId id="1071" r:id="rId48"/>
    <p:sldId id="1072" r:id="rId49"/>
    <p:sldId id="1073" r:id="rId50"/>
    <p:sldId id="373" r:id="rId51"/>
    <p:sldId id="1097" r:id="rId52"/>
    <p:sldId id="258" r:id="rId53"/>
  </p:sldIdLst>
  <p:sldSz cx="9144000" cy="5143500" type="screen16x9"/>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04">
          <p15:clr>
            <a:srgbClr val="A4A3A4"/>
          </p15:clr>
        </p15:guide>
        <p15:guide id="2" pos="2880">
          <p15:clr>
            <a:srgbClr val="A4A3A4"/>
          </p15:clr>
        </p15:guide>
        <p15:guide id="3" pos="5501">
          <p15:clr>
            <a:srgbClr val="A4A3A4"/>
          </p15:clr>
        </p15:guide>
        <p15:guide id="4" pos="25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0032"/>
    <a:srgbClr val="415363"/>
    <a:srgbClr val="E3E6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3835" autoAdjust="0"/>
  </p:normalViewPr>
  <p:slideViewPr>
    <p:cSldViewPr snapToGrid="0" showGuides="1">
      <p:cViewPr varScale="1">
        <p:scale>
          <a:sx n="138" d="100"/>
          <a:sy n="138" d="100"/>
        </p:scale>
        <p:origin x="824" y="176"/>
      </p:cViewPr>
      <p:guideLst>
        <p:guide orient="horz" pos="2004"/>
        <p:guide pos="2880"/>
        <p:guide pos="5501"/>
        <p:guide pos="259"/>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1828" y="3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3170255" cy="481052"/>
          </a:xfrm>
          <a:prstGeom prst="rect">
            <a:avLst/>
          </a:prstGeom>
        </p:spPr>
        <p:txBody>
          <a:bodyPr vert="horz" lIns="95746" tIns="47873" rIns="95746" bIns="47873" rtlCol="0"/>
          <a:lstStyle>
            <a:lvl1pPr algn="l">
              <a:defRPr sz="1200"/>
            </a:lvl1pPr>
          </a:lstStyle>
          <a:p>
            <a:endParaRPr lang="en-US"/>
          </a:p>
        </p:txBody>
      </p:sp>
      <p:sp>
        <p:nvSpPr>
          <p:cNvPr id="3" name="Date Placeholder 2"/>
          <p:cNvSpPr>
            <a:spLocks noGrp="1"/>
          </p:cNvSpPr>
          <p:nvPr>
            <p:ph type="dt" idx="1"/>
          </p:nvPr>
        </p:nvSpPr>
        <p:spPr>
          <a:xfrm>
            <a:off x="4143271" y="2"/>
            <a:ext cx="3170255" cy="481052"/>
          </a:xfrm>
          <a:prstGeom prst="rect">
            <a:avLst/>
          </a:prstGeom>
        </p:spPr>
        <p:txBody>
          <a:bodyPr vert="horz" lIns="95746" tIns="47873" rIns="95746" bIns="47873" rtlCol="0"/>
          <a:lstStyle>
            <a:lvl1pPr algn="r">
              <a:defRPr sz="1200"/>
            </a:lvl1pPr>
          </a:lstStyle>
          <a:p>
            <a:fld id="{DDCDC630-55CB-4AD5-B8C1-D6B1C7A91BAA}" type="datetimeFigureOut">
              <a:rPr lang="en-US" smtClean="0"/>
              <a:t>10/22/19</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5746" tIns="47873" rIns="95746" bIns="47873" rtlCol="0" anchor="ctr"/>
          <a:lstStyle/>
          <a:p>
            <a:endParaRPr lang="en-US"/>
          </a:p>
        </p:txBody>
      </p:sp>
      <p:sp>
        <p:nvSpPr>
          <p:cNvPr id="5" name="Notes Placeholder 4"/>
          <p:cNvSpPr>
            <a:spLocks noGrp="1"/>
          </p:cNvSpPr>
          <p:nvPr>
            <p:ph type="body" sz="quarter" idx="3"/>
          </p:nvPr>
        </p:nvSpPr>
        <p:spPr>
          <a:xfrm>
            <a:off x="731857" y="4620413"/>
            <a:ext cx="5851490" cy="3780637"/>
          </a:xfrm>
          <a:prstGeom prst="rect">
            <a:avLst/>
          </a:prstGeom>
        </p:spPr>
        <p:txBody>
          <a:bodyPr vert="horz" lIns="95746" tIns="47873" rIns="95746" bIns="47873"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120149"/>
            <a:ext cx="3170255" cy="481051"/>
          </a:xfrm>
          <a:prstGeom prst="rect">
            <a:avLst/>
          </a:prstGeom>
        </p:spPr>
        <p:txBody>
          <a:bodyPr vert="horz" lIns="95746" tIns="47873" rIns="95746" bIns="47873" rtlCol="0" anchor="b"/>
          <a:lstStyle>
            <a:lvl1pPr algn="l">
              <a:defRPr sz="1200"/>
            </a:lvl1pPr>
          </a:lstStyle>
          <a:p>
            <a:endParaRPr lang="en-US"/>
          </a:p>
        </p:txBody>
      </p:sp>
      <p:sp>
        <p:nvSpPr>
          <p:cNvPr id="7" name="Slide Number Placeholder 6"/>
          <p:cNvSpPr>
            <a:spLocks noGrp="1"/>
          </p:cNvSpPr>
          <p:nvPr>
            <p:ph type="sldNum" sz="quarter" idx="5"/>
          </p:nvPr>
        </p:nvSpPr>
        <p:spPr>
          <a:xfrm>
            <a:off x="4143271" y="9120149"/>
            <a:ext cx="3170255" cy="481051"/>
          </a:xfrm>
          <a:prstGeom prst="rect">
            <a:avLst/>
          </a:prstGeom>
        </p:spPr>
        <p:txBody>
          <a:bodyPr vert="horz" lIns="95746" tIns="47873" rIns="95746" bIns="47873" rtlCol="0" anchor="b"/>
          <a:lstStyle>
            <a:lvl1pPr algn="r">
              <a:defRPr sz="1200"/>
            </a:lvl1pPr>
          </a:lstStyle>
          <a:p>
            <a:fld id="{98AD09BE-DDAD-489E-92B4-91DD985A3FE8}" type="slidenum">
              <a:rPr lang="en-US" smtClean="0"/>
              <a:t>‹#›</a:t>
            </a:fld>
            <a:endParaRPr lang="en-US"/>
          </a:p>
        </p:txBody>
      </p:sp>
    </p:spTree>
    <p:extLst>
      <p:ext uri="{BB962C8B-B14F-4D97-AF65-F5344CB8AC3E}">
        <p14:creationId xmlns:p14="http://schemas.microsoft.com/office/powerpoint/2010/main" val="3344810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8AD09BE-DDAD-489E-92B4-91DD985A3FE8}" type="slidenum">
              <a:rPr lang="en-US" smtClean="0"/>
              <a:t>1</a:t>
            </a:fld>
            <a:endParaRPr lang="en-US"/>
          </a:p>
        </p:txBody>
      </p:sp>
    </p:spTree>
    <p:extLst>
      <p:ext uri="{BB962C8B-B14F-4D97-AF65-F5344CB8AC3E}">
        <p14:creationId xmlns:p14="http://schemas.microsoft.com/office/powerpoint/2010/main" val="2033296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a:noFill/>
          <a:ln w="9525"/>
        </p:spPr>
        <p:txBody>
          <a:bodyPr/>
          <a:lstStyle/>
          <a:p>
            <a:pPr eaLnBrk="1" hangingPunct="1"/>
            <a:r>
              <a:rPr lang="en-US"/>
              <a:t>If exposures are to </a:t>
            </a:r>
            <a:r>
              <a:rPr lang="en-US" u="sng">
                <a:solidFill>
                  <a:schemeClr val="hlink"/>
                </a:solidFill>
              </a:rPr>
              <a:t>multiple chemicals</a:t>
            </a:r>
            <a:r>
              <a:rPr lang="en-US"/>
              <a:t> that have the </a:t>
            </a:r>
            <a:r>
              <a:rPr lang="en-US" u="sng">
                <a:solidFill>
                  <a:schemeClr val="hlink"/>
                </a:solidFill>
              </a:rPr>
              <a:t>same target organ</a:t>
            </a:r>
            <a:r>
              <a:rPr lang="en-US"/>
              <a:t>, an exposure acceptability test may be appropriate.   Use the test for  "Mixtures with Additive Effects" in the ACGIH TLV book.  </a:t>
            </a:r>
          </a:p>
          <a:p>
            <a:pPr eaLnBrk="1" hangingPunct="1"/>
            <a:r>
              <a:rPr lang="en-US"/>
              <a:t>Consult with your industrial hygienist if you think that additive effects may be an issue. </a:t>
            </a:r>
          </a:p>
          <a:p>
            <a:pPr eaLnBrk="1" hangingPunct="1"/>
            <a:endParaRPr lang="en-US"/>
          </a:p>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w="9525"/>
        </p:spPr>
        <p:txBody>
          <a:bodyPr/>
          <a:lstStyle/>
          <a:p>
            <a:pPr eaLnBrk="1" hangingPunct="1">
              <a:spcAft>
                <a:spcPct val="50000"/>
              </a:spcAft>
            </a:pPr>
            <a:r>
              <a:rPr lang="en-US"/>
              <a:t> The test for  "Mixtures with Additive Effects" in the    ACGIH TLV book:  For acceptable exposure,</a:t>
            </a:r>
            <a:endParaRPr lang="en-US" sz="500"/>
          </a:p>
          <a:p>
            <a:pPr eaLnBrk="1" hangingPunct="1"/>
            <a:r>
              <a:rPr lang="en-US"/>
              <a:t>              </a:t>
            </a:r>
            <a:r>
              <a:rPr lang="en-US" u="sng"/>
              <a:t>C1</a:t>
            </a:r>
            <a:r>
              <a:rPr lang="en-US"/>
              <a:t>    +   </a:t>
            </a:r>
            <a:r>
              <a:rPr lang="en-US" u="sng"/>
              <a:t>C2</a:t>
            </a:r>
            <a:r>
              <a:rPr lang="en-US"/>
              <a:t>    +    </a:t>
            </a:r>
            <a:r>
              <a:rPr lang="en-US" u="sng"/>
              <a:t>C3</a:t>
            </a:r>
            <a:r>
              <a:rPr lang="en-US"/>
              <a:t>   + …. &lt; 1</a:t>
            </a:r>
          </a:p>
          <a:p>
            <a:pPr eaLnBrk="1" hangingPunct="1">
              <a:spcAft>
                <a:spcPct val="40000"/>
              </a:spcAft>
            </a:pPr>
            <a:r>
              <a:rPr lang="en-US"/>
              <a:t>              T1           T2           T3</a:t>
            </a:r>
          </a:p>
          <a:p>
            <a:pPr eaLnBrk="1" hangingPunct="1"/>
            <a:r>
              <a:rPr lang="en-US"/>
              <a:t>       Where C1 = Concentration of component 1 …</a:t>
            </a:r>
          </a:p>
          <a:p>
            <a:pPr eaLnBrk="1" hangingPunct="1"/>
            <a:r>
              <a:rPr lang="en-US"/>
              <a:t>       And     T1 = OEL of component 1 …</a:t>
            </a:r>
          </a:p>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Industrial Hygiene is often defined as the science of anticipating, recognizing, evaluating, controlling, and confirming mitigation of workplace conditions that may cause workers' injury or illness.</a:t>
            </a:r>
          </a:p>
          <a:p>
            <a:endParaRPr lang="en-US" dirty="0"/>
          </a:p>
        </p:txBody>
      </p:sp>
      <p:sp>
        <p:nvSpPr>
          <p:cNvPr id="4" name="Slide Number Placeholder 3"/>
          <p:cNvSpPr>
            <a:spLocks noGrp="1"/>
          </p:cNvSpPr>
          <p:nvPr>
            <p:ph type="sldNum" sz="quarter" idx="10"/>
          </p:nvPr>
        </p:nvSpPr>
        <p:spPr/>
        <p:txBody>
          <a:bodyPr/>
          <a:lstStyle/>
          <a:p>
            <a:fld id="{5703249D-FEE7-4862-82C1-561BDA7BB9C0}" type="slidenum">
              <a:rPr lang="en-US" smtClean="0"/>
              <a:pPr/>
              <a:t>26</a:t>
            </a:fld>
            <a:endParaRPr lang="en-US" dirty="0"/>
          </a:p>
        </p:txBody>
      </p:sp>
    </p:spTree>
    <p:extLst>
      <p:ext uri="{BB962C8B-B14F-4D97-AF65-F5344CB8AC3E}">
        <p14:creationId xmlns:p14="http://schemas.microsoft.com/office/powerpoint/2010/main" val="3878456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AD09BE-DDAD-489E-92B4-91DD985A3FE8}" type="slidenum">
              <a:rPr lang="en-US" smtClean="0"/>
              <a:t>28</a:t>
            </a:fld>
            <a:endParaRPr lang="en-US"/>
          </a:p>
        </p:txBody>
      </p:sp>
    </p:spTree>
    <p:extLst>
      <p:ext uri="{BB962C8B-B14F-4D97-AF65-F5344CB8AC3E}">
        <p14:creationId xmlns:p14="http://schemas.microsoft.com/office/powerpoint/2010/main" val="2246838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AD09BE-DDAD-489E-92B4-91DD985A3FE8}" type="slidenum">
              <a:rPr lang="en-US" smtClean="0"/>
              <a:t>33</a:t>
            </a:fld>
            <a:endParaRPr lang="en-US"/>
          </a:p>
        </p:txBody>
      </p:sp>
    </p:spTree>
    <p:extLst>
      <p:ext uri="{BB962C8B-B14F-4D97-AF65-F5344CB8AC3E}">
        <p14:creationId xmlns:p14="http://schemas.microsoft.com/office/powerpoint/2010/main" val="1637812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2DAB4B6-6514-4674-A60F-3CE028FC54DE}"/>
              </a:ext>
            </a:extLst>
          </p:cNvPr>
          <p:cNvSpPr>
            <a:spLocks noGrp="1" noChangeArrowheads="1"/>
          </p:cNvSpPr>
          <p:nvPr>
            <p:ph type="sldNum" sz="quarter" idx="5"/>
          </p:nvPr>
        </p:nvSpPr>
        <p:spPr>
          <a:ln/>
        </p:spPr>
        <p:txBody>
          <a:bodyPr/>
          <a:lstStyle/>
          <a:p>
            <a:fld id="{5F2D4ADC-EE60-4C69-AA4D-2033435DDEF8}" type="slidenum">
              <a:rPr lang="en-US" altLang="en-US"/>
              <a:pPr/>
              <a:t>35</a:t>
            </a:fld>
            <a:endParaRPr lang="en-US" altLang="en-US"/>
          </a:p>
        </p:txBody>
      </p:sp>
      <p:sp>
        <p:nvSpPr>
          <p:cNvPr id="88066" name="Rectangle 2">
            <a:extLst>
              <a:ext uri="{FF2B5EF4-FFF2-40B4-BE49-F238E27FC236}">
                <a16:creationId xmlns:a16="http://schemas.microsoft.com/office/drawing/2014/main" id="{E7D6B724-2DED-48C1-8D1D-14B14FFFACC6}"/>
              </a:ext>
            </a:extLst>
          </p:cNvPr>
          <p:cNvSpPr>
            <a:spLocks noGrp="1" noRot="1" noChangeAspect="1" noChangeArrowheads="1" noTextEdit="1"/>
          </p:cNvSpPr>
          <p:nvPr>
            <p:ph type="sldImg"/>
          </p:nvPr>
        </p:nvSpPr>
        <p:spPr>
          <a:xfrm>
            <a:off x="439738" y="715963"/>
            <a:ext cx="6262687" cy="3522662"/>
          </a:xfrm>
          <a:ln cap="flat"/>
        </p:spPr>
      </p:sp>
      <p:sp>
        <p:nvSpPr>
          <p:cNvPr id="88067" name="Rectangle 3">
            <a:extLst>
              <a:ext uri="{FF2B5EF4-FFF2-40B4-BE49-F238E27FC236}">
                <a16:creationId xmlns:a16="http://schemas.microsoft.com/office/drawing/2014/main" id="{41F3019D-3F77-466D-8852-14A673E5BD80}"/>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1622570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831D750-F685-41BA-90C7-32AC3BC27AAE}"/>
              </a:ext>
            </a:extLst>
          </p:cNvPr>
          <p:cNvSpPr>
            <a:spLocks noGrp="1" noChangeArrowheads="1"/>
          </p:cNvSpPr>
          <p:nvPr>
            <p:ph type="sldNum" sz="quarter" idx="5"/>
          </p:nvPr>
        </p:nvSpPr>
        <p:spPr>
          <a:ln/>
        </p:spPr>
        <p:txBody>
          <a:bodyPr/>
          <a:lstStyle/>
          <a:p>
            <a:fld id="{A8F2316C-4205-42DB-83B3-7FA8C1BC212A}" type="slidenum">
              <a:rPr lang="en-US" altLang="en-US"/>
              <a:pPr/>
              <a:t>36</a:t>
            </a:fld>
            <a:endParaRPr lang="en-US" altLang="en-US"/>
          </a:p>
        </p:txBody>
      </p:sp>
      <p:sp>
        <p:nvSpPr>
          <p:cNvPr id="90114" name="Rectangle 2">
            <a:extLst>
              <a:ext uri="{FF2B5EF4-FFF2-40B4-BE49-F238E27FC236}">
                <a16:creationId xmlns:a16="http://schemas.microsoft.com/office/drawing/2014/main" id="{E68EEC42-8F4E-41DD-9B4D-3A38A4989DD6}"/>
              </a:ext>
            </a:extLst>
          </p:cNvPr>
          <p:cNvSpPr>
            <a:spLocks noGrp="1" noRot="1" noChangeAspect="1" noChangeArrowheads="1" noTextEdit="1"/>
          </p:cNvSpPr>
          <p:nvPr>
            <p:ph type="sldImg"/>
          </p:nvPr>
        </p:nvSpPr>
        <p:spPr>
          <a:xfrm>
            <a:off x="439738" y="715963"/>
            <a:ext cx="6262687" cy="3522662"/>
          </a:xfrm>
          <a:ln cap="flat"/>
        </p:spPr>
      </p:sp>
      <p:sp>
        <p:nvSpPr>
          <p:cNvPr id="90115" name="Rectangle 3">
            <a:extLst>
              <a:ext uri="{FF2B5EF4-FFF2-40B4-BE49-F238E27FC236}">
                <a16:creationId xmlns:a16="http://schemas.microsoft.com/office/drawing/2014/main" id="{490D4D6A-19A7-473A-9AAA-DAC2D786C0F9}"/>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3832071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ACEDD0B-42C9-4B4B-ADE5-F45DB0E8914F}"/>
              </a:ext>
            </a:extLst>
          </p:cNvPr>
          <p:cNvSpPr>
            <a:spLocks noGrp="1" noChangeArrowheads="1"/>
          </p:cNvSpPr>
          <p:nvPr>
            <p:ph type="sldNum" sz="quarter" idx="5"/>
          </p:nvPr>
        </p:nvSpPr>
        <p:spPr>
          <a:ln/>
        </p:spPr>
        <p:txBody>
          <a:bodyPr/>
          <a:lstStyle/>
          <a:p>
            <a:fld id="{8E5B42F9-2A21-4FBF-8B91-054F164ADE62}" type="slidenum">
              <a:rPr lang="en-US" altLang="en-US"/>
              <a:pPr/>
              <a:t>37</a:t>
            </a:fld>
            <a:endParaRPr lang="en-US" altLang="en-US"/>
          </a:p>
        </p:txBody>
      </p:sp>
      <p:sp>
        <p:nvSpPr>
          <p:cNvPr id="69634" name="Rectangle 2">
            <a:extLst>
              <a:ext uri="{FF2B5EF4-FFF2-40B4-BE49-F238E27FC236}">
                <a16:creationId xmlns:a16="http://schemas.microsoft.com/office/drawing/2014/main" id="{2C8ED6F2-B0CE-4139-9035-0B70D26AE413}"/>
              </a:ext>
            </a:extLst>
          </p:cNvPr>
          <p:cNvSpPr>
            <a:spLocks noGrp="1" noRot="1" noChangeAspect="1" noChangeArrowheads="1" noTextEdit="1"/>
          </p:cNvSpPr>
          <p:nvPr>
            <p:ph type="sldImg"/>
          </p:nvPr>
        </p:nvSpPr>
        <p:spPr>
          <a:xfrm>
            <a:off x="439738" y="715963"/>
            <a:ext cx="6262687" cy="3522662"/>
          </a:xfrm>
          <a:ln cap="flat"/>
        </p:spPr>
      </p:sp>
      <p:sp>
        <p:nvSpPr>
          <p:cNvPr id="69635" name="Rectangle 3">
            <a:extLst>
              <a:ext uri="{FF2B5EF4-FFF2-40B4-BE49-F238E27FC236}">
                <a16:creationId xmlns:a16="http://schemas.microsoft.com/office/drawing/2014/main" id="{27CA78BC-FA1F-4D3C-9E0B-B9942EB3602D}"/>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16958504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AF4FE67-6165-4FE8-90C3-27A4ABDB5C19}"/>
              </a:ext>
            </a:extLst>
          </p:cNvPr>
          <p:cNvSpPr>
            <a:spLocks noGrp="1" noChangeArrowheads="1"/>
          </p:cNvSpPr>
          <p:nvPr>
            <p:ph type="sldNum" sz="quarter" idx="5"/>
          </p:nvPr>
        </p:nvSpPr>
        <p:spPr>
          <a:ln/>
        </p:spPr>
        <p:txBody>
          <a:bodyPr/>
          <a:lstStyle/>
          <a:p>
            <a:fld id="{DC1369F6-F721-4D71-88AC-E18F248E1B70}" type="slidenum">
              <a:rPr lang="en-US" altLang="en-US"/>
              <a:pPr/>
              <a:t>38</a:t>
            </a:fld>
            <a:endParaRPr lang="en-US" altLang="en-US"/>
          </a:p>
        </p:txBody>
      </p:sp>
      <p:sp>
        <p:nvSpPr>
          <p:cNvPr id="100354" name="Rectangle 2">
            <a:extLst>
              <a:ext uri="{FF2B5EF4-FFF2-40B4-BE49-F238E27FC236}">
                <a16:creationId xmlns:a16="http://schemas.microsoft.com/office/drawing/2014/main" id="{E113345C-758F-46E9-B643-58C1848D2CE5}"/>
              </a:ext>
            </a:extLst>
          </p:cNvPr>
          <p:cNvSpPr>
            <a:spLocks noGrp="1" noRot="1" noChangeAspect="1" noChangeArrowheads="1" noTextEdit="1"/>
          </p:cNvSpPr>
          <p:nvPr>
            <p:ph type="sldImg"/>
          </p:nvPr>
        </p:nvSpPr>
        <p:spPr>
          <a:xfrm>
            <a:off x="439738" y="715963"/>
            <a:ext cx="6262687" cy="3522662"/>
          </a:xfrm>
          <a:ln cap="flat"/>
        </p:spPr>
      </p:sp>
      <p:sp>
        <p:nvSpPr>
          <p:cNvPr id="100355" name="Rectangle 3">
            <a:extLst>
              <a:ext uri="{FF2B5EF4-FFF2-40B4-BE49-F238E27FC236}">
                <a16:creationId xmlns:a16="http://schemas.microsoft.com/office/drawing/2014/main" id="{36F6BC67-4DEC-449D-9A56-DF5E3C992071}"/>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2052502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E898A77-6CF1-40F1-A002-24FA38F13EEB}"/>
              </a:ext>
            </a:extLst>
          </p:cNvPr>
          <p:cNvSpPr>
            <a:spLocks noGrp="1" noChangeArrowheads="1"/>
          </p:cNvSpPr>
          <p:nvPr>
            <p:ph type="sldNum" sz="quarter" idx="5"/>
          </p:nvPr>
        </p:nvSpPr>
        <p:spPr>
          <a:ln/>
        </p:spPr>
        <p:txBody>
          <a:bodyPr/>
          <a:lstStyle/>
          <a:p>
            <a:fld id="{969B63FA-34D3-4BB0-87B8-E45D1AFAA668}" type="slidenum">
              <a:rPr lang="en-US" altLang="en-US"/>
              <a:pPr/>
              <a:t>40</a:t>
            </a:fld>
            <a:endParaRPr lang="en-US" altLang="en-US"/>
          </a:p>
        </p:txBody>
      </p:sp>
      <p:sp>
        <p:nvSpPr>
          <p:cNvPr id="104450" name="Rectangle 2">
            <a:extLst>
              <a:ext uri="{FF2B5EF4-FFF2-40B4-BE49-F238E27FC236}">
                <a16:creationId xmlns:a16="http://schemas.microsoft.com/office/drawing/2014/main" id="{6F52C7F1-9B22-4746-B633-4837FE278A7B}"/>
              </a:ext>
            </a:extLst>
          </p:cNvPr>
          <p:cNvSpPr>
            <a:spLocks noGrp="1" noRot="1" noChangeAspect="1" noChangeArrowheads="1" noTextEdit="1"/>
          </p:cNvSpPr>
          <p:nvPr>
            <p:ph type="sldImg"/>
          </p:nvPr>
        </p:nvSpPr>
        <p:spPr>
          <a:xfrm>
            <a:off x="439738" y="715963"/>
            <a:ext cx="6262687" cy="3522662"/>
          </a:xfrm>
          <a:ln cap="flat"/>
        </p:spPr>
      </p:sp>
      <p:sp>
        <p:nvSpPr>
          <p:cNvPr id="104451" name="Rectangle 3">
            <a:extLst>
              <a:ext uri="{FF2B5EF4-FFF2-40B4-BE49-F238E27FC236}">
                <a16:creationId xmlns:a16="http://schemas.microsoft.com/office/drawing/2014/main" id="{8C62D386-CD31-4CC9-AE05-0BFDE7BD467A}"/>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38947614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7EB2E2B-71EE-4C4C-A1FD-27DFD581AD77}"/>
              </a:ext>
            </a:extLst>
          </p:cNvPr>
          <p:cNvSpPr>
            <a:spLocks noGrp="1" noChangeArrowheads="1"/>
          </p:cNvSpPr>
          <p:nvPr>
            <p:ph type="sldNum" sz="quarter" idx="5"/>
          </p:nvPr>
        </p:nvSpPr>
        <p:spPr>
          <a:ln/>
        </p:spPr>
        <p:txBody>
          <a:bodyPr/>
          <a:lstStyle/>
          <a:p>
            <a:fld id="{E2D19224-047C-4B6C-A53B-6CF4B8E87F94}" type="slidenum">
              <a:rPr lang="en-US" altLang="en-US"/>
              <a:pPr/>
              <a:t>41</a:t>
            </a:fld>
            <a:endParaRPr lang="en-US" altLang="en-US"/>
          </a:p>
        </p:txBody>
      </p:sp>
      <p:sp>
        <p:nvSpPr>
          <p:cNvPr id="106498" name="Rectangle 2">
            <a:extLst>
              <a:ext uri="{FF2B5EF4-FFF2-40B4-BE49-F238E27FC236}">
                <a16:creationId xmlns:a16="http://schemas.microsoft.com/office/drawing/2014/main" id="{A6CF133A-BA0B-4C2B-B095-30418E09D9F3}"/>
              </a:ext>
            </a:extLst>
          </p:cNvPr>
          <p:cNvSpPr>
            <a:spLocks noGrp="1" noRot="1" noChangeAspect="1" noChangeArrowheads="1" noTextEdit="1"/>
          </p:cNvSpPr>
          <p:nvPr>
            <p:ph type="sldImg"/>
          </p:nvPr>
        </p:nvSpPr>
        <p:spPr>
          <a:xfrm>
            <a:off x="439738" y="715963"/>
            <a:ext cx="6262687" cy="3522662"/>
          </a:xfrm>
          <a:ln cap="flat"/>
        </p:spPr>
      </p:sp>
      <p:sp>
        <p:nvSpPr>
          <p:cNvPr id="106499" name="Rectangle 3">
            <a:extLst>
              <a:ext uri="{FF2B5EF4-FFF2-40B4-BE49-F238E27FC236}">
                <a16:creationId xmlns:a16="http://schemas.microsoft.com/office/drawing/2014/main" id="{FEBE19A2-D0DC-4128-B981-C0604A92A0A3}"/>
              </a:ext>
            </a:extLst>
          </p:cNvPr>
          <p:cNvSpPr>
            <a:spLocks noGrp="1" noChangeArrowheads="1"/>
          </p:cNvSpPr>
          <p:nvPr>
            <p:ph type="body" idx="1"/>
          </p:nvPr>
        </p:nvSpPr>
        <p:spPr>
          <a:xfrm>
            <a:off x="952431" y="4481324"/>
            <a:ext cx="5238371" cy="4243914"/>
          </a:xfrm>
          <a:noFill/>
          <a:ln/>
        </p:spPr>
        <p:txBody>
          <a:bodyPr/>
          <a:lstStyle/>
          <a:p>
            <a:pPr marL="302528" indent="-302528">
              <a:lnSpc>
                <a:spcPct val="150000"/>
              </a:lnSpc>
              <a:buFontTx/>
              <a:buChar char="•"/>
            </a:pPr>
            <a:r>
              <a:rPr lang="en-US" altLang="en-US" sz="2100"/>
              <a:t>If no IHG exists, but either a jurisdictional regulation, and /or </a:t>
            </a:r>
          </a:p>
          <a:p>
            <a:pPr lvl="1" indent="-52614"/>
            <a:r>
              <a:rPr lang="en-US" altLang="en-US" sz="1700"/>
              <a:t>a TLV, and/ or </a:t>
            </a:r>
          </a:p>
          <a:p>
            <a:pPr lvl="1" indent="-52614"/>
            <a:r>
              <a:rPr lang="en-US" altLang="en-US" sz="1700"/>
              <a:t>a WEEL exists, </a:t>
            </a:r>
          </a:p>
          <a:p>
            <a:pPr lvl="1" indent="-52614"/>
            <a:r>
              <a:rPr lang="en-US" altLang="en-US" sz="2100"/>
              <a:t>--&gt; use the MOST STRINGENT OEL</a:t>
            </a:r>
            <a:endParaRPr lang="en-US" altLang="en-US" sz="1700"/>
          </a:p>
          <a:p>
            <a:pPr marL="302528" indent="-302528">
              <a:lnSpc>
                <a:spcPct val="150000"/>
              </a:lnSpc>
              <a:buFontTx/>
              <a:buChar char="•"/>
            </a:pPr>
            <a:r>
              <a:rPr lang="en-US" altLang="en-US" sz="2100"/>
              <a:t>If no regulation exists for the jurisdiction, choose the lower of the TLV or WEEL</a:t>
            </a:r>
          </a:p>
        </p:txBody>
      </p:sp>
    </p:spTree>
    <p:extLst>
      <p:ext uri="{BB962C8B-B14F-4D97-AF65-F5344CB8AC3E}">
        <p14:creationId xmlns:p14="http://schemas.microsoft.com/office/powerpoint/2010/main" val="2470519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7DFD6D6-FCDD-4A91-BE09-DAB7925300FA}"/>
              </a:ext>
            </a:extLst>
          </p:cNvPr>
          <p:cNvSpPr>
            <a:spLocks noGrp="1" noChangeArrowheads="1"/>
          </p:cNvSpPr>
          <p:nvPr>
            <p:ph type="sldNum" sz="quarter" idx="5"/>
          </p:nvPr>
        </p:nvSpPr>
        <p:spPr>
          <a:ln/>
        </p:spPr>
        <p:txBody>
          <a:bodyPr/>
          <a:lstStyle/>
          <a:p>
            <a:fld id="{349FEF93-C07A-4AB1-AF8A-4B6F03283D5E}" type="slidenum">
              <a:rPr lang="en-US" altLang="en-US"/>
              <a:pPr/>
              <a:t>42</a:t>
            </a:fld>
            <a:endParaRPr lang="en-US" altLang="en-US"/>
          </a:p>
        </p:txBody>
      </p:sp>
      <p:sp>
        <p:nvSpPr>
          <p:cNvPr id="108546" name="Rectangle 2">
            <a:extLst>
              <a:ext uri="{FF2B5EF4-FFF2-40B4-BE49-F238E27FC236}">
                <a16:creationId xmlns:a16="http://schemas.microsoft.com/office/drawing/2014/main" id="{9D5F7E1C-5975-4397-8F21-A3327A9E3E38}"/>
              </a:ext>
            </a:extLst>
          </p:cNvPr>
          <p:cNvSpPr>
            <a:spLocks noGrp="1" noRot="1" noChangeAspect="1" noChangeArrowheads="1" noTextEdit="1"/>
          </p:cNvSpPr>
          <p:nvPr>
            <p:ph type="sldImg"/>
          </p:nvPr>
        </p:nvSpPr>
        <p:spPr>
          <a:xfrm>
            <a:off x="439738" y="715963"/>
            <a:ext cx="6262687" cy="3522662"/>
          </a:xfrm>
          <a:ln cap="flat"/>
        </p:spPr>
      </p:sp>
      <p:sp>
        <p:nvSpPr>
          <p:cNvPr id="108547" name="Rectangle 3">
            <a:extLst>
              <a:ext uri="{FF2B5EF4-FFF2-40B4-BE49-F238E27FC236}">
                <a16:creationId xmlns:a16="http://schemas.microsoft.com/office/drawing/2014/main" id="{D10D21A6-0A6F-44B6-AD9C-360CCA8331D7}"/>
              </a:ext>
            </a:extLst>
          </p:cNvPr>
          <p:cNvSpPr>
            <a:spLocks noGrp="1" noChangeArrowheads="1"/>
          </p:cNvSpPr>
          <p:nvPr>
            <p:ph type="body" idx="1"/>
          </p:nvPr>
        </p:nvSpPr>
        <p:spPr>
          <a:xfrm>
            <a:off x="952431" y="4481324"/>
            <a:ext cx="5238371" cy="4243914"/>
          </a:xfrm>
          <a:noFill/>
          <a:ln/>
        </p:spPr>
        <p:txBody>
          <a:bodyPr/>
          <a:lstStyle/>
          <a:p>
            <a:r>
              <a:rPr lang="en-US" altLang="en-US"/>
              <a:t>When there is NO Regulatory OEL….. but there is an IHG, TLV, and / or WEEL….. use the IHG</a:t>
            </a:r>
          </a:p>
          <a:p>
            <a:endParaRPr lang="en-US" altLang="en-US"/>
          </a:p>
          <a:p>
            <a:endParaRPr lang="en-US" altLang="en-US"/>
          </a:p>
          <a:p>
            <a:r>
              <a:rPr lang="en-US" altLang="en-US"/>
              <a:t>Any time an IHG exists within Dow….. it is used in preference to other external “guidelines”…….. and is compared to any jurisdictional “regulatory OEL” ……. and the more stringent of the 2 is used</a:t>
            </a:r>
          </a:p>
        </p:txBody>
      </p:sp>
    </p:spTree>
    <p:extLst>
      <p:ext uri="{BB962C8B-B14F-4D97-AF65-F5344CB8AC3E}">
        <p14:creationId xmlns:p14="http://schemas.microsoft.com/office/powerpoint/2010/main" val="31186972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4EC2172-D4E3-4433-AC70-D79D1D7D512E}"/>
              </a:ext>
            </a:extLst>
          </p:cNvPr>
          <p:cNvSpPr>
            <a:spLocks noGrp="1" noChangeArrowheads="1"/>
          </p:cNvSpPr>
          <p:nvPr>
            <p:ph type="sldNum" sz="quarter" idx="5"/>
          </p:nvPr>
        </p:nvSpPr>
        <p:spPr>
          <a:ln/>
        </p:spPr>
        <p:txBody>
          <a:bodyPr/>
          <a:lstStyle/>
          <a:p>
            <a:fld id="{D3148AC0-2195-4A96-B2F5-481C02D2537E}" type="slidenum">
              <a:rPr lang="en-US" altLang="en-US"/>
              <a:pPr/>
              <a:t>43</a:t>
            </a:fld>
            <a:endParaRPr lang="en-US" altLang="en-US"/>
          </a:p>
        </p:txBody>
      </p:sp>
      <p:sp>
        <p:nvSpPr>
          <p:cNvPr id="110594" name="Rectangle 2">
            <a:extLst>
              <a:ext uri="{FF2B5EF4-FFF2-40B4-BE49-F238E27FC236}">
                <a16:creationId xmlns:a16="http://schemas.microsoft.com/office/drawing/2014/main" id="{679ED9B9-B2FD-4E52-BC03-9CB2C6C0157A}"/>
              </a:ext>
            </a:extLst>
          </p:cNvPr>
          <p:cNvSpPr>
            <a:spLocks noGrp="1" noRot="1" noChangeAspect="1" noChangeArrowheads="1" noTextEdit="1"/>
          </p:cNvSpPr>
          <p:nvPr>
            <p:ph type="sldImg"/>
          </p:nvPr>
        </p:nvSpPr>
        <p:spPr>
          <a:xfrm>
            <a:off x="439738" y="715963"/>
            <a:ext cx="6262687" cy="3522662"/>
          </a:xfrm>
          <a:ln cap="flat"/>
        </p:spPr>
      </p:sp>
      <p:sp>
        <p:nvSpPr>
          <p:cNvPr id="110595" name="Rectangle 3">
            <a:extLst>
              <a:ext uri="{FF2B5EF4-FFF2-40B4-BE49-F238E27FC236}">
                <a16:creationId xmlns:a16="http://schemas.microsoft.com/office/drawing/2014/main" id="{05A2ECE8-5D07-412E-AD4B-1F410469E915}"/>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1179976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F579821-D1C7-4488-A27B-2FA84770479F}"/>
              </a:ext>
            </a:extLst>
          </p:cNvPr>
          <p:cNvSpPr>
            <a:spLocks noGrp="1" noChangeArrowheads="1"/>
          </p:cNvSpPr>
          <p:nvPr>
            <p:ph type="sldNum" sz="quarter" idx="5"/>
          </p:nvPr>
        </p:nvSpPr>
        <p:spPr>
          <a:ln/>
        </p:spPr>
        <p:txBody>
          <a:bodyPr/>
          <a:lstStyle/>
          <a:p>
            <a:fld id="{276893C5-5284-41AD-9AF2-EEEE97419032}" type="slidenum">
              <a:rPr lang="en-US" altLang="en-US"/>
              <a:pPr/>
              <a:t>45</a:t>
            </a:fld>
            <a:endParaRPr lang="en-US" altLang="en-US"/>
          </a:p>
        </p:txBody>
      </p:sp>
      <p:sp>
        <p:nvSpPr>
          <p:cNvPr id="112642" name="Rectangle 2">
            <a:extLst>
              <a:ext uri="{FF2B5EF4-FFF2-40B4-BE49-F238E27FC236}">
                <a16:creationId xmlns:a16="http://schemas.microsoft.com/office/drawing/2014/main" id="{503A3175-6F9B-40ED-BB98-453BA86BED11}"/>
              </a:ext>
            </a:extLst>
          </p:cNvPr>
          <p:cNvSpPr>
            <a:spLocks noGrp="1" noRot="1" noChangeAspect="1" noChangeArrowheads="1" noTextEdit="1"/>
          </p:cNvSpPr>
          <p:nvPr>
            <p:ph type="sldImg"/>
          </p:nvPr>
        </p:nvSpPr>
        <p:spPr>
          <a:xfrm>
            <a:off x="439738" y="715963"/>
            <a:ext cx="6262687" cy="3522662"/>
          </a:xfrm>
          <a:ln cap="flat"/>
        </p:spPr>
      </p:sp>
      <p:sp>
        <p:nvSpPr>
          <p:cNvPr id="112643" name="Rectangle 3">
            <a:extLst>
              <a:ext uri="{FF2B5EF4-FFF2-40B4-BE49-F238E27FC236}">
                <a16:creationId xmlns:a16="http://schemas.microsoft.com/office/drawing/2014/main" id="{AF7944D5-A769-47A6-ADFE-E901F88771F2}"/>
              </a:ext>
            </a:extLst>
          </p:cNvPr>
          <p:cNvSpPr>
            <a:spLocks noGrp="1" noChangeArrowheads="1"/>
          </p:cNvSpPr>
          <p:nvPr>
            <p:ph type="body" idx="1"/>
          </p:nvPr>
        </p:nvSpPr>
        <p:spPr>
          <a:xfrm>
            <a:off x="952431" y="4481324"/>
            <a:ext cx="5238371" cy="4243914"/>
          </a:xfrm>
          <a:ln/>
        </p:spPr>
        <p:txBody>
          <a:bodyPr/>
          <a:lstStyle/>
          <a:p>
            <a:endParaRPr lang="en-US" altLang="en-US"/>
          </a:p>
        </p:txBody>
      </p:sp>
    </p:spTree>
    <p:extLst>
      <p:ext uri="{BB962C8B-B14F-4D97-AF65-F5344CB8AC3E}">
        <p14:creationId xmlns:p14="http://schemas.microsoft.com/office/powerpoint/2010/main" val="18505478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with Picture">
    <p:spTree>
      <p:nvGrpSpPr>
        <p:cNvPr id="1" name=""/>
        <p:cNvGrpSpPr/>
        <p:nvPr/>
      </p:nvGrpSpPr>
      <p:grpSpPr>
        <a:xfrm>
          <a:off x="0" y="0"/>
          <a:ext cx="0" cy="0"/>
          <a:chOff x="0" y="0"/>
          <a:chExt cx="0" cy="0"/>
        </a:xfrm>
      </p:grpSpPr>
      <p:sp>
        <p:nvSpPr>
          <p:cNvPr id="10" name="Title 1"/>
          <p:cNvSpPr>
            <a:spLocks noGrp="1"/>
          </p:cNvSpPr>
          <p:nvPr>
            <p:ph type="ctrTitle" hasCustomPrompt="1"/>
          </p:nvPr>
        </p:nvSpPr>
        <p:spPr>
          <a:xfrm>
            <a:off x="406400" y="1848707"/>
            <a:ext cx="8331200" cy="1102519"/>
          </a:xfrm>
          <a:prstGeom prst="rect">
            <a:avLst/>
          </a:prstGeom>
        </p:spPr>
        <p:txBody>
          <a:bodyPr anchor="ctr"/>
          <a:lstStyle>
            <a:lvl1pPr algn="ctr">
              <a:defRPr sz="2800" cap="small" baseline="0">
                <a:solidFill>
                  <a:schemeClr val="tx1"/>
                </a:solidFill>
                <a:latin typeface="Arial" panose="020B0604020202020204" pitchFamily="34" charset="0"/>
                <a:cs typeface="Arial" panose="020B0604020202020204" pitchFamily="34" charset="0"/>
              </a:defRPr>
            </a:lvl1pPr>
          </a:lstStyle>
          <a:p>
            <a:r>
              <a:rPr lang="en-US" dirty="0"/>
              <a:t>Click to add presentation title</a:t>
            </a:r>
          </a:p>
        </p:txBody>
      </p:sp>
      <p:sp>
        <p:nvSpPr>
          <p:cNvPr id="13" name="Subtitle 2"/>
          <p:cNvSpPr>
            <a:spLocks noGrp="1"/>
          </p:cNvSpPr>
          <p:nvPr>
            <p:ph type="subTitle" idx="1" hasCustomPrompt="1"/>
          </p:nvPr>
        </p:nvSpPr>
        <p:spPr>
          <a:xfrm>
            <a:off x="406400" y="3189603"/>
            <a:ext cx="8331200" cy="548640"/>
          </a:xfrm>
          <a:prstGeom prst="rect">
            <a:avLst/>
          </a:prstGeom>
        </p:spPr>
        <p:txBody>
          <a:bodyPr anchor="ctr">
            <a:normAutofit/>
          </a:bodyPr>
          <a:lstStyle>
            <a:lvl1pPr marL="0" indent="0" algn="ctr">
              <a:buNone/>
              <a:defRPr sz="2000" cap="small" baseline="0">
                <a:solidFill>
                  <a:schemeClr val="tx1"/>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Author or Presenter</a:t>
            </a:r>
          </a:p>
        </p:txBody>
      </p:sp>
      <p:sp>
        <p:nvSpPr>
          <p:cNvPr id="16" name="Text Placeholder 5">
            <a:extLst>
              <a:ext uri="{FF2B5EF4-FFF2-40B4-BE49-F238E27FC236}">
                <a16:creationId xmlns:a16="http://schemas.microsoft.com/office/drawing/2014/main" id="{DEFA83E1-759B-405B-B68A-9B6C740828F4}"/>
              </a:ext>
            </a:extLst>
          </p:cNvPr>
          <p:cNvSpPr>
            <a:spLocks noGrp="1"/>
          </p:cNvSpPr>
          <p:nvPr>
            <p:ph type="body" sz="quarter" idx="12" hasCustomPrompt="1"/>
          </p:nvPr>
        </p:nvSpPr>
        <p:spPr>
          <a:xfrm>
            <a:off x="406400" y="3873500"/>
            <a:ext cx="8331200" cy="547688"/>
          </a:xfrm>
          <a:prstGeom prst="rect">
            <a:avLst/>
          </a:prstGeom>
        </p:spPr>
        <p:txBody>
          <a:bodyPr anchor="ctr"/>
          <a:lstStyle>
            <a:lvl1pPr marL="0" indent="0" algn="ctr">
              <a:buNone/>
              <a:defRPr sz="1600" i="1">
                <a:solidFill>
                  <a:schemeClr val="tx1"/>
                </a:solidFill>
                <a:latin typeface="Arial" panose="020B0604020202020204" pitchFamily="34" charset="0"/>
                <a:cs typeface="Arial" panose="020B0604020202020204" pitchFamily="34" charset="0"/>
              </a:defRPr>
            </a:lvl1pPr>
          </a:lstStyle>
          <a:p>
            <a:pPr lvl="0"/>
            <a:r>
              <a:rPr lang="en-US" dirty="0"/>
              <a:t>Click to add Date</a:t>
            </a:r>
          </a:p>
        </p:txBody>
      </p:sp>
      <p:sp>
        <p:nvSpPr>
          <p:cNvPr id="12" name="Footer Placeholder 4">
            <a:extLst>
              <a:ext uri="{FF2B5EF4-FFF2-40B4-BE49-F238E27FC236}">
                <a16:creationId xmlns:a16="http://schemas.microsoft.com/office/drawing/2014/main" id="{8B256C21-EA40-4B0F-97E7-E901D269C735}"/>
              </a:ext>
            </a:extLst>
          </p:cNvPr>
          <p:cNvSpPr>
            <a:spLocks noGrp="1"/>
          </p:cNvSpPr>
          <p:nvPr>
            <p:ph type="ftr" sz="quarter" idx="11"/>
          </p:nvPr>
        </p:nvSpPr>
        <p:spPr>
          <a:xfrm>
            <a:off x="406400" y="4863576"/>
            <a:ext cx="8331200" cy="273844"/>
          </a:xfrm>
          <a:prstGeom prst="rect">
            <a:avLst/>
          </a:prstGeom>
        </p:spPr>
        <p:txBody>
          <a:bodyPr anchor="t"/>
          <a:lstStyle>
            <a:lvl1pPr algn="ctr">
              <a:defRPr sz="900" b="1">
                <a:solidFill>
                  <a:schemeClr val="tx2"/>
                </a:solidFill>
                <a:latin typeface="Arial" panose="020B0604020202020204" pitchFamily="34" charset="0"/>
                <a:cs typeface="Arial" panose="020B0604020202020204" pitchFamily="34" charset="0"/>
              </a:defRPr>
            </a:lvl1pPr>
          </a:lstStyle>
          <a:p>
            <a:r>
              <a:rPr lang="en-US"/>
              <a:t>Dow Restricted</a:t>
            </a:r>
            <a:endParaRPr lang="en-US" dirty="0"/>
          </a:p>
        </p:txBody>
      </p:sp>
      <p:grpSp>
        <p:nvGrpSpPr>
          <p:cNvPr id="7" name="Group 6">
            <a:extLst>
              <a:ext uri="{FF2B5EF4-FFF2-40B4-BE49-F238E27FC236}">
                <a16:creationId xmlns:a16="http://schemas.microsoft.com/office/drawing/2014/main" id="{F029B6DF-A5CD-CA4E-8393-8D9051738699}"/>
              </a:ext>
            </a:extLst>
          </p:cNvPr>
          <p:cNvGrpSpPr/>
          <p:nvPr userDrawn="1"/>
        </p:nvGrpSpPr>
        <p:grpSpPr>
          <a:xfrm>
            <a:off x="0" y="0"/>
            <a:ext cx="9144000" cy="1092200"/>
            <a:chOff x="0" y="0"/>
            <a:chExt cx="9144000" cy="1092200"/>
          </a:xfrm>
        </p:grpSpPr>
        <p:pic>
          <p:nvPicPr>
            <p:cNvPr id="8" name="Picture 7">
              <a:extLst>
                <a:ext uri="{FF2B5EF4-FFF2-40B4-BE49-F238E27FC236}">
                  <a16:creationId xmlns:a16="http://schemas.microsoft.com/office/drawing/2014/main" id="{BC2A6824-DA27-BB41-8DC3-19A1239ED4B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6507"/>
            <a:stretch/>
          </p:blipFill>
          <p:spPr>
            <a:xfrm>
              <a:off x="0" y="0"/>
              <a:ext cx="6720214" cy="1092200"/>
            </a:xfrm>
            <a:prstGeom prst="rect">
              <a:avLst/>
            </a:prstGeom>
          </p:spPr>
        </p:pic>
        <p:pic>
          <p:nvPicPr>
            <p:cNvPr id="9" name="Picture 8">
              <a:extLst>
                <a:ext uri="{FF2B5EF4-FFF2-40B4-BE49-F238E27FC236}">
                  <a16:creationId xmlns:a16="http://schemas.microsoft.com/office/drawing/2014/main" id="{C5902339-D760-5847-B59C-A8612B9356A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2055"/>
            <a:stretch/>
          </p:blipFill>
          <p:spPr>
            <a:xfrm>
              <a:off x="5674291" y="0"/>
              <a:ext cx="3469709" cy="1092200"/>
            </a:xfrm>
            <a:prstGeom prst="rect">
              <a:avLst/>
            </a:prstGeom>
          </p:spPr>
        </p:pic>
      </p:grpSp>
      <p:pic>
        <p:nvPicPr>
          <p:cNvPr id="14" name="Picture 13">
            <a:extLst>
              <a:ext uri="{FF2B5EF4-FFF2-40B4-BE49-F238E27FC236}">
                <a16:creationId xmlns:a16="http://schemas.microsoft.com/office/drawing/2014/main" id="{0B59BFB4-AAA4-4636-86EE-9638524AD33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383304" y="906767"/>
            <a:ext cx="2321688" cy="708115"/>
          </a:xfrm>
          <a:prstGeom prst="rect">
            <a:avLst/>
          </a:prstGeom>
        </p:spPr>
      </p:pic>
    </p:spTree>
    <p:extLst>
      <p:ext uri="{BB962C8B-B14F-4D97-AF65-F5344CB8AC3E}">
        <p14:creationId xmlns:p14="http://schemas.microsoft.com/office/powerpoint/2010/main" val="2899238358"/>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5427717"/>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Logo">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2B3D50-D18C-8B40-A401-F07FE828108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2" name="Title 1">
            <a:extLst>
              <a:ext uri="{FF2B5EF4-FFF2-40B4-BE49-F238E27FC236}">
                <a16:creationId xmlns:a16="http://schemas.microsoft.com/office/drawing/2014/main" id="{004B87FB-ADA9-46D4-8FB7-72CF7CAC96B1}"/>
              </a:ext>
            </a:extLst>
          </p:cNvPr>
          <p:cNvSpPr>
            <a:spLocks noGrp="1"/>
          </p:cNvSpPr>
          <p:nvPr>
            <p:ph type="title"/>
          </p:nvPr>
        </p:nvSpPr>
        <p:spPr>
          <a:xfrm>
            <a:off x="405973" y="92801"/>
            <a:ext cx="8330184" cy="420624"/>
          </a:xfrm>
          <a:prstGeom prst="rect">
            <a:avLst/>
          </a:prstGeom>
        </p:spPr>
        <p:txBody>
          <a:bodyPr lIns="45720" rIns="45720" anchor="ctr"/>
          <a:lstStyle>
            <a:lvl1pPr>
              <a:defRPr lang="en-US" sz="2000" cap="small" baseline="0" dirty="0">
                <a:solidFill>
                  <a:schemeClr val="tx1">
                    <a:lumMod val="75000"/>
                    <a:lumOff val="25000"/>
                  </a:schemeClr>
                </a:solidFill>
                <a:latin typeface="Arial" panose="020B0604020202020204" pitchFamily="34" charset="0"/>
                <a:cs typeface="Arial" panose="020B0604020202020204" pitchFamily="34" charset="0"/>
              </a:defRPr>
            </a:lvl1pPr>
          </a:lstStyle>
          <a:p>
            <a:pPr marL="0" lvl="0"/>
            <a:r>
              <a:rPr lang="en-US"/>
              <a:t>Click to edit Master title style</a:t>
            </a:r>
            <a:endParaRPr lang="en-US" dirty="0"/>
          </a:p>
        </p:txBody>
      </p:sp>
      <p:sp>
        <p:nvSpPr>
          <p:cNvPr id="2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5"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22"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cxnSp>
        <p:nvCxnSpPr>
          <p:cNvPr id="10" name="Straight Connector 9">
            <a:extLst>
              <a:ext uri="{FF2B5EF4-FFF2-40B4-BE49-F238E27FC236}">
                <a16:creationId xmlns:a16="http://schemas.microsoft.com/office/drawing/2014/main" id="{7C3528CD-D474-4F88-8270-2988B637097F}"/>
              </a:ext>
            </a:extLst>
          </p:cNvPr>
          <p:cNvCxnSpPr>
            <a:cxnSpLocks/>
          </p:cNvCxnSpPr>
          <p:nvPr/>
        </p:nvCxnSpPr>
        <p:spPr>
          <a:xfrm>
            <a:off x="406399" y="525741"/>
            <a:ext cx="8330184"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9B294C9-B73A-42DA-805B-479038422E0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206983368"/>
      </p:ext>
    </p:extLst>
  </p:cSld>
  <p:clrMapOvr>
    <a:masterClrMapping/>
  </p:clrMapOvr>
  <p:hf hdr="0"/>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Logo and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87C33A6-FF4C-AB42-9E2A-013F4F02C83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8" name="Content Placeholder 2">
            <a:extLst>
              <a:ext uri="{FF2B5EF4-FFF2-40B4-BE49-F238E27FC236}">
                <a16:creationId xmlns:a16="http://schemas.microsoft.com/office/drawing/2014/main" id="{2CB978F2-E9DC-43A6-A84F-48F54FD5547E}"/>
              </a:ext>
            </a:extLst>
          </p:cNvPr>
          <p:cNvSpPr>
            <a:spLocks noGrp="1"/>
          </p:cNvSpPr>
          <p:nvPr>
            <p:ph idx="1"/>
          </p:nvPr>
        </p:nvSpPr>
        <p:spPr>
          <a:xfrm>
            <a:off x="406400" y="666751"/>
            <a:ext cx="8329613" cy="3660076"/>
          </a:xfrm>
          <a:prstGeom prst="rect">
            <a:avLst/>
          </a:prstGeom>
        </p:spPr>
        <p:txBody>
          <a:bodyPr lIns="45720" rIns="45720">
            <a:noAutofit/>
          </a:bodyPr>
          <a:lstStyle>
            <a:lvl1pPr marL="228600" indent="-228600">
              <a:buClr>
                <a:srgbClr val="E80032"/>
              </a:buClr>
              <a:buFont typeface="Wingdings" panose="05000000000000000000" pitchFamily="2" charset="2"/>
              <a:buChar char="§"/>
              <a:defRPr sz="1600">
                <a:solidFill>
                  <a:schemeClr val="tx1">
                    <a:lumMod val="75000"/>
                    <a:lumOff val="25000"/>
                  </a:schemeClr>
                </a:solidFill>
                <a:latin typeface="Arial" panose="020B0604020202020204" pitchFamily="34" charset="0"/>
                <a:cs typeface="Arial" panose="020B0604020202020204" pitchFamily="34" charset="0"/>
              </a:defRPr>
            </a:lvl1pPr>
            <a:lvl2pPr marL="457200" indent="-228600">
              <a:buClr>
                <a:srgbClr val="E80032"/>
              </a:buClr>
              <a:buSzPct val="80000"/>
              <a:buFont typeface="Wingdings" panose="05000000000000000000" pitchFamily="2" charset="2"/>
              <a:buChar char="Ø"/>
              <a:defRPr sz="1400">
                <a:solidFill>
                  <a:schemeClr val="tx1">
                    <a:lumMod val="75000"/>
                    <a:lumOff val="25000"/>
                  </a:schemeClr>
                </a:solidFill>
                <a:latin typeface="Arial" panose="020B0604020202020204" pitchFamily="34" charset="0"/>
                <a:cs typeface="Arial" panose="020B0604020202020204" pitchFamily="34" charset="0"/>
              </a:defRPr>
            </a:lvl2pPr>
            <a:lvl3pPr marL="685800" indent="-228600">
              <a:buClr>
                <a:srgbClr val="E80032"/>
              </a:buClr>
              <a:buSzPct val="80000"/>
              <a:buFont typeface="Wingdings" panose="05000000000000000000" pitchFamily="2" charset="2"/>
              <a:buChar char="ü"/>
              <a:defRPr sz="1300">
                <a:solidFill>
                  <a:schemeClr val="tx1">
                    <a:lumMod val="75000"/>
                    <a:lumOff val="25000"/>
                  </a:schemeClr>
                </a:solidFill>
                <a:latin typeface="Arial" panose="020B0604020202020204" pitchFamily="34" charset="0"/>
                <a:cs typeface="Arial" panose="020B0604020202020204" pitchFamily="34" charset="0"/>
              </a:defRPr>
            </a:lvl3pPr>
            <a:lvl4pPr>
              <a:defRPr sz="1800"/>
            </a:lvl4pPr>
            <a:lvl5pPr>
              <a:defRPr sz="1800"/>
            </a:lvl5pPr>
          </a:lstStyle>
          <a:p>
            <a:pPr lvl="0"/>
            <a:r>
              <a:rPr lang="en-US"/>
              <a:t>Click to edit Master text styles</a:t>
            </a:r>
          </a:p>
          <a:p>
            <a:pPr lvl="1"/>
            <a:r>
              <a:rPr lang="en-US"/>
              <a:t>Second level</a:t>
            </a:r>
          </a:p>
          <a:p>
            <a:pPr lvl="2"/>
            <a:r>
              <a:rPr lang="en-US"/>
              <a:t>Third level</a:t>
            </a:r>
          </a:p>
        </p:txBody>
      </p:sp>
      <p:sp>
        <p:nvSpPr>
          <p:cNvPr id="2" name="Title 1">
            <a:extLst>
              <a:ext uri="{FF2B5EF4-FFF2-40B4-BE49-F238E27FC236}">
                <a16:creationId xmlns:a16="http://schemas.microsoft.com/office/drawing/2014/main" id="{004B87FB-ADA9-46D4-8FB7-72CF7CAC96B1}"/>
              </a:ext>
            </a:extLst>
          </p:cNvPr>
          <p:cNvSpPr>
            <a:spLocks noGrp="1"/>
          </p:cNvSpPr>
          <p:nvPr>
            <p:ph type="title"/>
          </p:nvPr>
        </p:nvSpPr>
        <p:spPr>
          <a:xfrm>
            <a:off x="405973" y="92801"/>
            <a:ext cx="8330184" cy="420624"/>
          </a:xfrm>
          <a:prstGeom prst="rect">
            <a:avLst/>
          </a:prstGeom>
        </p:spPr>
        <p:txBody>
          <a:bodyPr lIns="45720" rIns="45720" anchor="ctr"/>
          <a:lstStyle>
            <a:lvl1pPr>
              <a:defRPr lang="en-US" sz="2000" cap="small" baseline="0" dirty="0">
                <a:solidFill>
                  <a:schemeClr val="tx1">
                    <a:lumMod val="75000"/>
                    <a:lumOff val="25000"/>
                  </a:schemeClr>
                </a:solidFill>
                <a:latin typeface="Arial" panose="020B0604020202020204" pitchFamily="34" charset="0"/>
                <a:cs typeface="Arial" panose="020B0604020202020204" pitchFamily="34" charset="0"/>
              </a:defRPr>
            </a:lvl1pPr>
          </a:lstStyle>
          <a:p>
            <a:pPr marL="0" lvl="0"/>
            <a:r>
              <a:rPr lang="en-US"/>
              <a:t>Click to edit Master title style</a:t>
            </a:r>
            <a:endParaRPr lang="en-US" dirty="0"/>
          </a:p>
        </p:txBody>
      </p:sp>
      <p:sp>
        <p:nvSpPr>
          <p:cNvPr id="13"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6"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7"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cxnSp>
        <p:nvCxnSpPr>
          <p:cNvPr id="14" name="Straight Connector 13">
            <a:extLst>
              <a:ext uri="{FF2B5EF4-FFF2-40B4-BE49-F238E27FC236}">
                <a16:creationId xmlns:a16="http://schemas.microsoft.com/office/drawing/2014/main" id="{7C3528CD-D474-4F88-8270-2988B637097F}"/>
              </a:ext>
            </a:extLst>
          </p:cNvPr>
          <p:cNvCxnSpPr>
            <a:cxnSpLocks/>
          </p:cNvCxnSpPr>
          <p:nvPr userDrawn="1"/>
        </p:nvCxnSpPr>
        <p:spPr>
          <a:xfrm>
            <a:off x="406399" y="525741"/>
            <a:ext cx="8330184"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14153144-4CAF-4791-8383-9472853B93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3251381304"/>
      </p:ext>
    </p:extLst>
  </p:cSld>
  <p:clrMapOvr>
    <a:masterClrMapping/>
  </p:clrMapOvr>
  <p:hf hdr="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ide by side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ACCF228-16F1-F04E-A177-AF3227FD29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2" name="Title 1">
            <a:extLst>
              <a:ext uri="{FF2B5EF4-FFF2-40B4-BE49-F238E27FC236}">
                <a16:creationId xmlns:a16="http://schemas.microsoft.com/office/drawing/2014/main" id="{004B87FB-ADA9-46D4-8FB7-72CF7CAC96B1}"/>
              </a:ext>
            </a:extLst>
          </p:cNvPr>
          <p:cNvSpPr>
            <a:spLocks noGrp="1"/>
          </p:cNvSpPr>
          <p:nvPr>
            <p:ph type="title"/>
          </p:nvPr>
        </p:nvSpPr>
        <p:spPr>
          <a:xfrm>
            <a:off x="405973" y="92801"/>
            <a:ext cx="8330184" cy="420624"/>
          </a:xfrm>
          <a:prstGeom prst="rect">
            <a:avLst/>
          </a:prstGeom>
        </p:spPr>
        <p:txBody>
          <a:bodyPr lIns="45720" rIns="45720" anchor="ctr"/>
          <a:lstStyle>
            <a:lvl1pPr>
              <a:defRPr lang="en-US" sz="2000" cap="small" baseline="0" dirty="0">
                <a:solidFill>
                  <a:schemeClr val="tx1">
                    <a:lumMod val="75000"/>
                    <a:lumOff val="25000"/>
                  </a:schemeClr>
                </a:solidFill>
                <a:latin typeface="Arial" panose="020B0604020202020204" pitchFamily="34" charset="0"/>
                <a:cs typeface="Arial" panose="020B0604020202020204" pitchFamily="34" charset="0"/>
              </a:defRPr>
            </a:lvl1pPr>
          </a:lstStyle>
          <a:p>
            <a:pPr marL="0" lvl="0"/>
            <a:r>
              <a:rPr lang="en-US"/>
              <a:t>Click to edit Master title style</a:t>
            </a:r>
            <a:endParaRPr lang="en-US" dirty="0"/>
          </a:p>
        </p:txBody>
      </p:sp>
      <p:sp>
        <p:nvSpPr>
          <p:cNvPr id="9" name="Content Placeholder 2">
            <a:extLst>
              <a:ext uri="{FF2B5EF4-FFF2-40B4-BE49-F238E27FC236}">
                <a16:creationId xmlns:a16="http://schemas.microsoft.com/office/drawing/2014/main" id="{3A8FCFEE-3CB5-4A66-B883-B4C704B541EE}"/>
              </a:ext>
            </a:extLst>
          </p:cNvPr>
          <p:cNvSpPr>
            <a:spLocks noGrp="1"/>
          </p:cNvSpPr>
          <p:nvPr>
            <p:ph idx="1" hasCustomPrompt="1"/>
          </p:nvPr>
        </p:nvSpPr>
        <p:spPr>
          <a:xfrm>
            <a:off x="406399" y="666750"/>
            <a:ext cx="4127501" cy="3704834"/>
          </a:xfrm>
          <a:prstGeom prst="rect">
            <a:avLst/>
          </a:prstGeom>
          <a:solidFill>
            <a:schemeClr val="tx1">
              <a:lumMod val="20000"/>
              <a:lumOff val="80000"/>
            </a:schemeClr>
          </a:solidFill>
          <a:ln>
            <a:solidFill>
              <a:schemeClr val="bg1">
                <a:lumMod val="75000"/>
              </a:schemeClr>
            </a:solidFill>
          </a:ln>
        </p:spPr>
        <p:txBody>
          <a:bodyPr lIns="45720" rIns="45720">
            <a:noAutofit/>
          </a:bodyPr>
          <a:lstStyle>
            <a:lvl1pPr marL="228600" indent="-228600">
              <a:buClr>
                <a:srgbClr val="E80032"/>
              </a:buClr>
              <a:buFont typeface="Wingdings" panose="05000000000000000000" pitchFamily="2" charset="2"/>
              <a:buChar char="§"/>
              <a:defRPr sz="1600">
                <a:solidFill>
                  <a:schemeClr val="tx1">
                    <a:lumMod val="75000"/>
                    <a:lumOff val="25000"/>
                  </a:schemeClr>
                </a:solidFill>
                <a:latin typeface="Arial" panose="020B0604020202020204" pitchFamily="34" charset="0"/>
                <a:cs typeface="Arial" panose="020B0604020202020204" pitchFamily="34" charset="0"/>
              </a:defRPr>
            </a:lvl1pPr>
            <a:lvl2pPr marL="457200" indent="-228600">
              <a:buClr>
                <a:srgbClr val="E80032"/>
              </a:buClr>
              <a:buSzPct val="80000"/>
              <a:buFont typeface="Wingdings" panose="05000000000000000000" pitchFamily="2" charset="2"/>
              <a:buChar char="Ø"/>
              <a:defRPr sz="1400">
                <a:solidFill>
                  <a:schemeClr val="tx1">
                    <a:lumMod val="75000"/>
                    <a:lumOff val="25000"/>
                  </a:schemeClr>
                </a:solidFill>
                <a:latin typeface="Arial" panose="020B0604020202020204" pitchFamily="34" charset="0"/>
                <a:cs typeface="Arial" panose="020B0604020202020204" pitchFamily="34" charset="0"/>
              </a:defRPr>
            </a:lvl2pPr>
            <a:lvl3pPr marL="685800" indent="-228600">
              <a:buClr>
                <a:srgbClr val="E80032"/>
              </a:buClr>
              <a:buSzPct val="80000"/>
              <a:buFont typeface="Wingdings" panose="05000000000000000000" pitchFamily="2" charset="2"/>
              <a:buChar char="ü"/>
              <a:defRPr sz="1300">
                <a:solidFill>
                  <a:schemeClr val="tx1">
                    <a:lumMod val="75000"/>
                    <a:lumOff val="25000"/>
                  </a:schemeClr>
                </a:solidFill>
                <a:latin typeface="Arial" panose="020B0604020202020204" pitchFamily="34" charset="0"/>
                <a:cs typeface="Arial" panose="020B0604020202020204" pitchFamily="34" charset="0"/>
              </a:defRPr>
            </a:lvl3pPr>
            <a:lvl4pPr>
              <a:defRPr sz="1800"/>
            </a:lvl4pPr>
            <a:lvl5pPr>
              <a:defRPr sz="1800"/>
            </a:lvl5pPr>
          </a:lstStyle>
          <a:p>
            <a:pPr lvl="0"/>
            <a:r>
              <a:rPr lang="en-US" dirty="0"/>
              <a:t>Edit Master text styles</a:t>
            </a:r>
          </a:p>
          <a:p>
            <a:pPr lvl="1"/>
            <a:r>
              <a:rPr lang="en-US" dirty="0"/>
              <a:t>Second level</a:t>
            </a:r>
          </a:p>
          <a:p>
            <a:pPr lvl="2"/>
            <a:r>
              <a:rPr lang="en-US" dirty="0"/>
              <a:t>Third level</a:t>
            </a:r>
          </a:p>
        </p:txBody>
      </p:sp>
      <p:sp>
        <p:nvSpPr>
          <p:cNvPr id="12" name="Content Placeholder 2">
            <a:extLst>
              <a:ext uri="{FF2B5EF4-FFF2-40B4-BE49-F238E27FC236}">
                <a16:creationId xmlns:a16="http://schemas.microsoft.com/office/drawing/2014/main" id="{4F73913F-0226-4B28-AAC5-39D4FDF44805}"/>
              </a:ext>
            </a:extLst>
          </p:cNvPr>
          <p:cNvSpPr>
            <a:spLocks noGrp="1"/>
          </p:cNvSpPr>
          <p:nvPr>
            <p:ph idx="13"/>
          </p:nvPr>
        </p:nvSpPr>
        <p:spPr>
          <a:xfrm>
            <a:off x="4610100" y="666750"/>
            <a:ext cx="4127500" cy="3704834"/>
          </a:xfrm>
          <a:prstGeom prst="rect">
            <a:avLst/>
          </a:prstGeom>
          <a:noFill/>
          <a:ln>
            <a:solidFill>
              <a:schemeClr val="bg1">
                <a:lumMod val="75000"/>
              </a:schemeClr>
            </a:solidFill>
          </a:ln>
        </p:spPr>
        <p:txBody>
          <a:bodyPr lIns="45720" rIns="45720">
            <a:noAutofit/>
          </a:bodyPr>
          <a:lstStyle>
            <a:lvl1pPr marL="228600" indent="-228600">
              <a:buClr>
                <a:srgbClr val="E80032"/>
              </a:buClr>
              <a:buFont typeface="Wingdings" panose="05000000000000000000" pitchFamily="2" charset="2"/>
              <a:buChar char="§"/>
              <a:defRPr sz="1600">
                <a:solidFill>
                  <a:schemeClr val="tx1">
                    <a:lumMod val="75000"/>
                    <a:lumOff val="25000"/>
                  </a:schemeClr>
                </a:solidFill>
                <a:latin typeface="Arial" panose="020B0604020202020204" pitchFamily="34" charset="0"/>
                <a:cs typeface="Arial" panose="020B0604020202020204" pitchFamily="34" charset="0"/>
              </a:defRPr>
            </a:lvl1pPr>
            <a:lvl2pPr marL="457200" indent="-228600">
              <a:buClr>
                <a:srgbClr val="E80032"/>
              </a:buClr>
              <a:buSzPct val="80000"/>
              <a:buFont typeface="Wingdings" panose="05000000000000000000" pitchFamily="2" charset="2"/>
              <a:buChar char="Ø"/>
              <a:defRPr sz="1400">
                <a:solidFill>
                  <a:schemeClr val="tx1">
                    <a:lumMod val="75000"/>
                    <a:lumOff val="25000"/>
                  </a:schemeClr>
                </a:solidFill>
                <a:latin typeface="Arial" panose="020B0604020202020204" pitchFamily="34" charset="0"/>
                <a:cs typeface="Arial" panose="020B0604020202020204" pitchFamily="34" charset="0"/>
              </a:defRPr>
            </a:lvl2pPr>
            <a:lvl3pPr marL="685800" indent="-228600">
              <a:buClr>
                <a:srgbClr val="E80032"/>
              </a:buClr>
              <a:buSzPct val="80000"/>
              <a:buFont typeface="Wingdings" panose="05000000000000000000" pitchFamily="2" charset="2"/>
              <a:buChar char="ü"/>
              <a:defRPr sz="1300">
                <a:solidFill>
                  <a:schemeClr val="tx1">
                    <a:lumMod val="75000"/>
                    <a:lumOff val="25000"/>
                  </a:schemeClr>
                </a:solidFill>
                <a:latin typeface="Arial" panose="020B0604020202020204" pitchFamily="34" charset="0"/>
                <a:cs typeface="Arial" panose="020B0604020202020204" pitchFamily="34" charset="0"/>
              </a:defRPr>
            </a:lvl3pPr>
            <a:lvl4pPr>
              <a:defRPr sz="1800"/>
            </a:lvl4pPr>
            <a:lvl5pPr>
              <a:defRPr sz="1800"/>
            </a:lvl5pPr>
          </a:lstStyle>
          <a:p>
            <a:pPr lvl="0"/>
            <a:r>
              <a:rPr lang="en-US"/>
              <a:t>Click to edit Master text styles</a:t>
            </a:r>
          </a:p>
          <a:p>
            <a:pPr lvl="1"/>
            <a:r>
              <a:rPr lang="en-US"/>
              <a:t>Second level</a:t>
            </a:r>
          </a:p>
          <a:p>
            <a:pPr lvl="2"/>
            <a:r>
              <a:rPr lang="en-US"/>
              <a:t>Third level</a:t>
            </a:r>
          </a:p>
        </p:txBody>
      </p:sp>
      <p:sp>
        <p:nvSpPr>
          <p:cNvPr id="16"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9"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20"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cxnSp>
        <p:nvCxnSpPr>
          <p:cNvPr id="18" name="Straight Connector 17">
            <a:extLst>
              <a:ext uri="{FF2B5EF4-FFF2-40B4-BE49-F238E27FC236}">
                <a16:creationId xmlns:a16="http://schemas.microsoft.com/office/drawing/2014/main" id="{7C3528CD-D474-4F88-8270-2988B637097F}"/>
              </a:ext>
            </a:extLst>
          </p:cNvPr>
          <p:cNvCxnSpPr>
            <a:cxnSpLocks/>
          </p:cNvCxnSpPr>
          <p:nvPr userDrawn="1"/>
        </p:nvCxnSpPr>
        <p:spPr>
          <a:xfrm>
            <a:off x="406399" y="525741"/>
            <a:ext cx="8330184"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F20B9FF8-A495-491F-8F9B-F5C51FA8CBE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981811051"/>
      </p:ext>
    </p:extLst>
  </p:cSld>
  <p:clrMapOvr>
    <a:masterClrMapping/>
  </p:clrMapOvr>
  <p:hf hdr="0"/>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Side by side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1E92438-4585-5A4B-B4FD-A7A5177ABC2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2" name="Title 1">
            <a:extLst>
              <a:ext uri="{FF2B5EF4-FFF2-40B4-BE49-F238E27FC236}">
                <a16:creationId xmlns:a16="http://schemas.microsoft.com/office/drawing/2014/main" id="{004B87FB-ADA9-46D4-8FB7-72CF7CAC96B1}"/>
              </a:ext>
            </a:extLst>
          </p:cNvPr>
          <p:cNvSpPr>
            <a:spLocks noGrp="1"/>
          </p:cNvSpPr>
          <p:nvPr>
            <p:ph type="title"/>
          </p:nvPr>
        </p:nvSpPr>
        <p:spPr>
          <a:xfrm>
            <a:off x="405973" y="92801"/>
            <a:ext cx="8330184" cy="420624"/>
          </a:xfrm>
          <a:prstGeom prst="rect">
            <a:avLst/>
          </a:prstGeom>
        </p:spPr>
        <p:txBody>
          <a:bodyPr lIns="45720" rIns="45720" anchor="ctr"/>
          <a:lstStyle>
            <a:lvl1pPr>
              <a:defRPr lang="en-US" sz="2000" cap="small" baseline="0" dirty="0">
                <a:solidFill>
                  <a:schemeClr val="tx1">
                    <a:lumMod val="75000"/>
                    <a:lumOff val="25000"/>
                  </a:schemeClr>
                </a:solidFill>
                <a:latin typeface="Arial" panose="020B0604020202020204" pitchFamily="34" charset="0"/>
                <a:cs typeface="Arial" panose="020B0604020202020204" pitchFamily="34" charset="0"/>
              </a:defRPr>
            </a:lvl1pPr>
          </a:lstStyle>
          <a:p>
            <a:pPr marL="0" lvl="0"/>
            <a:r>
              <a:rPr lang="en-US"/>
              <a:t>Click to edit Master title style</a:t>
            </a:r>
            <a:endParaRPr lang="en-US" dirty="0"/>
          </a:p>
        </p:txBody>
      </p:sp>
      <p:sp>
        <p:nvSpPr>
          <p:cNvPr id="9" name="Content Placeholder 2">
            <a:extLst>
              <a:ext uri="{FF2B5EF4-FFF2-40B4-BE49-F238E27FC236}">
                <a16:creationId xmlns:a16="http://schemas.microsoft.com/office/drawing/2014/main" id="{3A8FCFEE-3CB5-4A66-B883-B4C704B541EE}"/>
              </a:ext>
            </a:extLst>
          </p:cNvPr>
          <p:cNvSpPr>
            <a:spLocks noGrp="1"/>
          </p:cNvSpPr>
          <p:nvPr>
            <p:ph idx="1"/>
          </p:nvPr>
        </p:nvSpPr>
        <p:spPr>
          <a:xfrm>
            <a:off x="406399" y="666750"/>
            <a:ext cx="4127501" cy="3704834"/>
          </a:xfrm>
          <a:prstGeom prst="rect">
            <a:avLst/>
          </a:prstGeom>
          <a:noFill/>
          <a:ln>
            <a:solidFill>
              <a:schemeClr val="bg1">
                <a:lumMod val="75000"/>
              </a:schemeClr>
            </a:solidFill>
          </a:ln>
        </p:spPr>
        <p:txBody>
          <a:bodyPr lIns="45720" rIns="45720">
            <a:noAutofit/>
          </a:bodyPr>
          <a:lstStyle>
            <a:lvl1pPr marL="228600" indent="-228600">
              <a:buClr>
                <a:srgbClr val="E80032"/>
              </a:buClr>
              <a:buFont typeface="Wingdings" panose="05000000000000000000" pitchFamily="2" charset="2"/>
              <a:buChar char="§"/>
              <a:defRPr sz="1600">
                <a:solidFill>
                  <a:schemeClr val="tx1">
                    <a:lumMod val="75000"/>
                    <a:lumOff val="25000"/>
                  </a:schemeClr>
                </a:solidFill>
                <a:latin typeface="Arial" panose="020B0604020202020204" pitchFamily="34" charset="0"/>
                <a:cs typeface="Arial" panose="020B0604020202020204" pitchFamily="34" charset="0"/>
              </a:defRPr>
            </a:lvl1pPr>
            <a:lvl2pPr marL="457200" indent="-228600">
              <a:buClr>
                <a:srgbClr val="E80032"/>
              </a:buClr>
              <a:buSzPct val="80000"/>
              <a:buFont typeface="Wingdings" panose="05000000000000000000" pitchFamily="2" charset="2"/>
              <a:buChar char="Ø"/>
              <a:defRPr sz="1400">
                <a:solidFill>
                  <a:schemeClr val="tx1">
                    <a:lumMod val="75000"/>
                    <a:lumOff val="25000"/>
                  </a:schemeClr>
                </a:solidFill>
                <a:latin typeface="Arial" panose="020B0604020202020204" pitchFamily="34" charset="0"/>
                <a:cs typeface="Arial" panose="020B0604020202020204" pitchFamily="34" charset="0"/>
              </a:defRPr>
            </a:lvl2pPr>
            <a:lvl3pPr marL="685800" indent="-228600">
              <a:buClr>
                <a:srgbClr val="E80032"/>
              </a:buClr>
              <a:buSzPct val="80000"/>
              <a:buFont typeface="Wingdings" panose="05000000000000000000" pitchFamily="2" charset="2"/>
              <a:buChar char="ü"/>
              <a:defRPr sz="1300">
                <a:solidFill>
                  <a:schemeClr val="tx1">
                    <a:lumMod val="75000"/>
                    <a:lumOff val="25000"/>
                  </a:schemeClr>
                </a:solidFill>
                <a:latin typeface="Arial" panose="020B0604020202020204" pitchFamily="34" charset="0"/>
                <a:cs typeface="Arial" panose="020B0604020202020204" pitchFamily="34" charset="0"/>
              </a:defRPr>
            </a:lvl3pPr>
            <a:lvl4pPr>
              <a:defRPr sz="1800"/>
            </a:lvl4pPr>
            <a:lvl5pPr>
              <a:defRPr sz="1800"/>
            </a:lvl5p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4F73913F-0226-4B28-AAC5-39D4FDF44805}"/>
              </a:ext>
            </a:extLst>
          </p:cNvPr>
          <p:cNvSpPr>
            <a:spLocks noGrp="1"/>
          </p:cNvSpPr>
          <p:nvPr>
            <p:ph idx="13"/>
          </p:nvPr>
        </p:nvSpPr>
        <p:spPr>
          <a:xfrm>
            <a:off x="4610100" y="666750"/>
            <a:ext cx="4127500" cy="3704834"/>
          </a:xfrm>
          <a:prstGeom prst="rect">
            <a:avLst/>
          </a:prstGeom>
          <a:noFill/>
          <a:ln>
            <a:solidFill>
              <a:schemeClr val="bg1">
                <a:lumMod val="75000"/>
              </a:schemeClr>
            </a:solidFill>
          </a:ln>
        </p:spPr>
        <p:txBody>
          <a:bodyPr lIns="45720" rIns="45720">
            <a:noAutofit/>
          </a:bodyPr>
          <a:lstStyle>
            <a:lvl1pPr marL="228600" indent="-228600">
              <a:buClr>
                <a:srgbClr val="E80032"/>
              </a:buClr>
              <a:buFont typeface="Wingdings" panose="05000000000000000000" pitchFamily="2" charset="2"/>
              <a:buChar char="§"/>
              <a:defRPr sz="1600">
                <a:solidFill>
                  <a:schemeClr val="tx1">
                    <a:lumMod val="75000"/>
                    <a:lumOff val="25000"/>
                  </a:schemeClr>
                </a:solidFill>
                <a:latin typeface="Arial" panose="020B0604020202020204" pitchFamily="34" charset="0"/>
                <a:cs typeface="Arial" panose="020B0604020202020204" pitchFamily="34" charset="0"/>
              </a:defRPr>
            </a:lvl1pPr>
            <a:lvl2pPr marL="457200" indent="-228600">
              <a:buClr>
                <a:srgbClr val="E80032"/>
              </a:buClr>
              <a:buSzPct val="80000"/>
              <a:buFont typeface="Wingdings" panose="05000000000000000000" pitchFamily="2" charset="2"/>
              <a:buChar char="Ø"/>
              <a:defRPr sz="1400">
                <a:solidFill>
                  <a:schemeClr val="tx1">
                    <a:lumMod val="75000"/>
                    <a:lumOff val="25000"/>
                  </a:schemeClr>
                </a:solidFill>
                <a:latin typeface="Arial" panose="020B0604020202020204" pitchFamily="34" charset="0"/>
                <a:cs typeface="Arial" panose="020B0604020202020204" pitchFamily="34" charset="0"/>
              </a:defRPr>
            </a:lvl2pPr>
            <a:lvl3pPr marL="685800" indent="-228600">
              <a:buClr>
                <a:srgbClr val="E80032"/>
              </a:buClr>
              <a:buSzPct val="80000"/>
              <a:buFont typeface="Wingdings" panose="05000000000000000000" pitchFamily="2" charset="2"/>
              <a:buChar char="ü"/>
              <a:defRPr sz="1300">
                <a:solidFill>
                  <a:schemeClr val="tx1">
                    <a:lumMod val="75000"/>
                    <a:lumOff val="25000"/>
                  </a:schemeClr>
                </a:solidFill>
                <a:latin typeface="Arial" panose="020B0604020202020204" pitchFamily="34" charset="0"/>
                <a:cs typeface="Arial" panose="020B0604020202020204" pitchFamily="34" charset="0"/>
              </a:defRPr>
            </a:lvl3pPr>
            <a:lvl4pPr>
              <a:defRPr sz="1800"/>
            </a:lvl4pPr>
            <a:lvl5pPr>
              <a:defRPr sz="1800"/>
            </a:lvl5pPr>
          </a:lstStyle>
          <a:p>
            <a:pPr lvl="0"/>
            <a:r>
              <a:rPr lang="en-US"/>
              <a:t>Click to edit Master text styles</a:t>
            </a:r>
          </a:p>
          <a:p>
            <a:pPr lvl="1"/>
            <a:r>
              <a:rPr lang="en-US"/>
              <a:t>Second level</a:t>
            </a:r>
          </a:p>
          <a:p>
            <a:pPr lvl="2"/>
            <a:r>
              <a:rPr lang="en-US"/>
              <a:t>Third level</a:t>
            </a:r>
          </a:p>
        </p:txBody>
      </p:sp>
      <p:sp>
        <p:nvSpPr>
          <p:cNvPr id="16"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9"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20"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11" name="Picture 10">
            <a:extLst>
              <a:ext uri="{FF2B5EF4-FFF2-40B4-BE49-F238E27FC236}">
                <a16:creationId xmlns:a16="http://schemas.microsoft.com/office/drawing/2014/main" id="{EC495C89-5639-4D10-B346-FA9090631BD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2243347042"/>
      </p:ext>
    </p:extLst>
  </p:cSld>
  <p:clrMapOvr>
    <a:masterClrMapping/>
  </p:clrMapOvr>
  <p:hf hdr="0"/>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964795005"/>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853865185"/>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4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103399160"/>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5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3662252500"/>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6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2086547388"/>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7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2849473909"/>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8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969537142"/>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9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394538414"/>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0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4132856949"/>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1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392217719"/>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2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4201158181"/>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3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661318341"/>
      </p:ext>
    </p:extLst>
  </p:cSld>
  <p:clrMapOvr>
    <a:masterClrMapping/>
  </p:clrMapOvr>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4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537711282"/>
      </p:ext>
    </p:extLst>
  </p:cSld>
  <p:clrMapOvr>
    <a:masterClrMapping/>
  </p:clrMapOvr>
  <p:hf hdr="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5_Blank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1"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2"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3"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7" name="Picture 6">
            <a:extLst>
              <a:ext uri="{FF2B5EF4-FFF2-40B4-BE49-F238E27FC236}">
                <a16:creationId xmlns:a16="http://schemas.microsoft.com/office/drawing/2014/main" id="{24BC1972-E8D5-4110-B3D1-BC5ED78325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3664762260"/>
      </p:ext>
    </p:extLst>
  </p:cSld>
  <p:clrMapOvr>
    <a:masterClrMapping/>
  </p:clrMapOvr>
  <p:hf hdr="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Blank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D185F9-ACC4-4ECC-B130-7B16B3C4764B}"/>
              </a:ext>
            </a:extLst>
          </p:cNvPr>
          <p:cNvSpPr/>
          <p:nvPr userDrawn="1"/>
        </p:nvSpPr>
        <p:spPr>
          <a:xfrm>
            <a:off x="0" y="4933186"/>
            <a:ext cx="9144000" cy="210313"/>
          </a:xfrm>
          <a:prstGeom prst="rect">
            <a:avLst/>
          </a:prstGeom>
          <a:solidFill>
            <a:srgbClr val="E3E6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CBC4B5"/>
              </a:solidFill>
              <a:effectLst/>
              <a:uLnTx/>
              <a:uFillTx/>
              <a:latin typeface="Georgia" panose="02040502050405020303"/>
              <a:ea typeface="+mn-ea"/>
              <a:cs typeface="+mn-cs"/>
            </a:endParaRPr>
          </a:p>
        </p:txBody>
      </p:sp>
      <p:sp>
        <p:nvSpPr>
          <p:cNvPr id="2" name="Rectangle 1">
            <a:extLst>
              <a:ext uri="{FF2B5EF4-FFF2-40B4-BE49-F238E27FC236}">
                <a16:creationId xmlns:a16="http://schemas.microsoft.com/office/drawing/2014/main" id="{348EA302-157D-434D-B880-B29B5CC66066}"/>
              </a:ext>
            </a:extLst>
          </p:cNvPr>
          <p:cNvSpPr/>
          <p:nvPr userDrawn="1"/>
        </p:nvSpPr>
        <p:spPr bwMode="white">
          <a:xfrm>
            <a:off x="0" y="4788991"/>
            <a:ext cx="9144000" cy="3545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50000"/>
                  <a:lumOff val="50000"/>
                </a:schemeClr>
              </a:solidFill>
            </a:endParaRPr>
          </a:p>
        </p:txBody>
      </p:sp>
    </p:spTree>
    <p:extLst>
      <p:ext uri="{BB962C8B-B14F-4D97-AF65-F5344CB8AC3E}">
        <p14:creationId xmlns:p14="http://schemas.microsoft.com/office/powerpoint/2010/main" val="562451482"/>
      </p:ext>
    </p:extLst>
  </p:cSld>
  <p:clrMapOvr>
    <a:masterClrMapping/>
  </p:clrMapOvr>
  <p:hf hdr="0"/>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6821626"/>
      </p:ext>
    </p:extLst>
  </p:cSld>
  <p:clrMapOvr>
    <a:masterClrMapping/>
  </p:clrMapOvr>
  <p:hf hdr="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5015196"/>
      </p:ext>
    </p:extLst>
  </p:cSld>
  <p:clrMapOvr>
    <a:masterClrMapping/>
  </p:clrMapOvr>
  <p:hf hdr="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loser A">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E5E1C6-ACAD-3D42-8AF4-1B1EB203894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1282" r="-1"/>
          <a:stretch/>
        </p:blipFill>
        <p:spPr>
          <a:xfrm>
            <a:off x="0" y="0"/>
            <a:ext cx="9144000" cy="5143500"/>
          </a:xfrm>
          <a:prstGeom prst="rect">
            <a:avLst/>
          </a:prstGeom>
        </p:spPr>
      </p:pic>
      <p:pic>
        <p:nvPicPr>
          <p:cNvPr id="7" name="Picture 6">
            <a:extLst>
              <a:ext uri="{FF2B5EF4-FFF2-40B4-BE49-F238E27FC236}">
                <a16:creationId xmlns:a16="http://schemas.microsoft.com/office/drawing/2014/main" id="{164DAF60-1444-4A2B-A807-4BBD5657010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47211" y="4375423"/>
            <a:ext cx="1947147" cy="593880"/>
          </a:xfrm>
          <a:prstGeom prst="rect">
            <a:avLst/>
          </a:prstGeom>
        </p:spPr>
      </p:pic>
    </p:spTree>
    <p:extLst>
      <p:ext uri="{BB962C8B-B14F-4D97-AF65-F5344CB8AC3E}">
        <p14:creationId xmlns:p14="http://schemas.microsoft.com/office/powerpoint/2010/main" val="2333444927"/>
      </p:ext>
    </p:extLst>
  </p:cSld>
  <p:clrMapOvr>
    <a:masterClrMapping/>
  </p:clrMapOvr>
  <p:hf hdr="0"/>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Header only">
    <p:spTree>
      <p:nvGrpSpPr>
        <p:cNvPr id="1" name=""/>
        <p:cNvGrpSpPr/>
        <p:nvPr/>
      </p:nvGrpSpPr>
      <p:grpSpPr>
        <a:xfrm>
          <a:off x="0" y="0"/>
          <a:ext cx="0" cy="0"/>
          <a:chOff x="0" y="0"/>
          <a:chExt cx="0" cy="0"/>
        </a:xfrm>
      </p:grpSpPr>
      <p:sp>
        <p:nvSpPr>
          <p:cNvPr id="3" name="Rectangle 2"/>
          <p:cNvSpPr/>
          <p:nvPr userDrawn="1"/>
        </p:nvSpPr>
        <p:spPr>
          <a:xfrm>
            <a:off x="-1588" y="377190"/>
            <a:ext cx="354013" cy="120015"/>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GB" sz="1620" dirty="0"/>
          </a:p>
        </p:txBody>
      </p:sp>
      <p:sp>
        <p:nvSpPr>
          <p:cNvPr id="2" name="Title 1"/>
          <p:cNvSpPr>
            <a:spLocks noGrp="1"/>
          </p:cNvSpPr>
          <p:nvPr>
            <p:ph type="title"/>
          </p:nvPr>
        </p:nvSpPr>
        <p:spPr>
          <a:xfrm>
            <a:off x="457200" y="314325"/>
            <a:ext cx="8229600" cy="802958"/>
          </a:xfrm>
          <a:prstGeom prst="rect">
            <a:avLst/>
          </a:prstGeom>
        </p:spPr>
        <p:txBody>
          <a:bodyPr/>
          <a:lstStyle/>
          <a:p>
            <a:r>
              <a:rPr lang="en-US"/>
              <a:t>Click to edit Master title style</a:t>
            </a:r>
          </a:p>
        </p:txBody>
      </p:sp>
      <p:pic>
        <p:nvPicPr>
          <p:cNvPr id="6" name="Picture 5">
            <a:extLst>
              <a:ext uri="{FF2B5EF4-FFF2-40B4-BE49-F238E27FC236}">
                <a16:creationId xmlns:a16="http://schemas.microsoft.com/office/drawing/2014/main" id="{18C3A801-8259-034A-B4AC-1F830D8314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7"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9"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pic>
        <p:nvPicPr>
          <p:cNvPr id="10" name="Picture 9">
            <a:extLst>
              <a:ext uri="{FF2B5EF4-FFF2-40B4-BE49-F238E27FC236}">
                <a16:creationId xmlns:a16="http://schemas.microsoft.com/office/drawing/2014/main" id="{24BC1972-E8D5-4110-B3D1-BC5ED783256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2392558053"/>
      </p:ext>
    </p:extLst>
  </p:cSld>
  <p:clrMapOvr>
    <a:masterClrMapping/>
  </p:clrMapOvr>
  <p:hf hdr="0"/>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endParaRPr lang="en-GB"/>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AF86C1B3-4FC5-4ACF-A193-AB2F9E42D53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EBED0C22-CCC2-4A52-9066-6036BE3C6CC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4C4C4472-9C23-493D-A772-78C17AC64C72}"/>
              </a:ext>
            </a:extLst>
          </p:cNvPr>
          <p:cNvSpPr>
            <a:spLocks noGrp="1" noChangeArrowheads="1"/>
          </p:cNvSpPr>
          <p:nvPr>
            <p:ph type="sldNum" sz="quarter" idx="12"/>
          </p:nvPr>
        </p:nvSpPr>
        <p:spPr>
          <a:ln/>
        </p:spPr>
        <p:txBody>
          <a:bodyPr/>
          <a:lstStyle>
            <a:lvl1pPr>
              <a:defRPr/>
            </a:lvl1pPr>
          </a:lstStyle>
          <a:p>
            <a:fld id="{118676AE-ED89-4E75-B2EA-FB8690EABE9E}" type="slidenum">
              <a:rPr lang="en-US" altLang="en-US"/>
              <a:pPr/>
              <a:t>‹#›</a:t>
            </a:fld>
            <a:endParaRPr lang="en-US" altLang="en-US"/>
          </a:p>
        </p:txBody>
      </p:sp>
    </p:spTree>
    <p:extLst>
      <p:ext uri="{BB962C8B-B14F-4D97-AF65-F5344CB8AC3E}">
        <p14:creationId xmlns:p14="http://schemas.microsoft.com/office/powerpoint/2010/main" val="7208527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B27088E-D4F6-4E5A-B888-EF5A2D832C4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7ECE4E62-335B-4BCF-8BEA-8F517B37D42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106722D-F68F-48B4-A61E-60D53B41CF0D}"/>
              </a:ext>
            </a:extLst>
          </p:cNvPr>
          <p:cNvSpPr>
            <a:spLocks noGrp="1" noChangeArrowheads="1"/>
          </p:cNvSpPr>
          <p:nvPr>
            <p:ph type="sldNum" sz="quarter" idx="12"/>
          </p:nvPr>
        </p:nvSpPr>
        <p:spPr>
          <a:ln/>
        </p:spPr>
        <p:txBody>
          <a:bodyPr/>
          <a:lstStyle>
            <a:lvl1pPr>
              <a:defRPr/>
            </a:lvl1pPr>
          </a:lstStyle>
          <a:p>
            <a:fld id="{37F4A5E5-4EC6-4E9B-9C47-48210AAD138E}" type="slidenum">
              <a:rPr lang="en-US" altLang="en-US"/>
              <a:pPr/>
              <a:t>‹#›</a:t>
            </a:fld>
            <a:endParaRPr lang="en-US" altLang="en-US"/>
          </a:p>
        </p:txBody>
      </p:sp>
    </p:spTree>
    <p:extLst>
      <p:ext uri="{BB962C8B-B14F-4D97-AF65-F5344CB8AC3E}">
        <p14:creationId xmlns:p14="http://schemas.microsoft.com/office/powerpoint/2010/main" val="1030135472"/>
      </p:ext>
    </p:extLst>
  </p:cSld>
  <p:clrMapOvr>
    <a:masterClrMapping/>
  </p:clrMapOvr>
  <p:hf sldNum="0" hd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CC94AC8B-E408-43CE-8C8B-D1E4794C0C2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1645280-158A-41C9-B550-90B501A0B30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59EAD74-2141-431F-92CB-934EFD5D2646}"/>
              </a:ext>
            </a:extLst>
          </p:cNvPr>
          <p:cNvSpPr>
            <a:spLocks noGrp="1" noChangeArrowheads="1"/>
          </p:cNvSpPr>
          <p:nvPr>
            <p:ph type="sldNum" sz="quarter" idx="12"/>
          </p:nvPr>
        </p:nvSpPr>
        <p:spPr>
          <a:ln/>
        </p:spPr>
        <p:txBody>
          <a:bodyPr/>
          <a:lstStyle>
            <a:lvl1pPr>
              <a:defRPr/>
            </a:lvl1pPr>
          </a:lstStyle>
          <a:p>
            <a:fld id="{4DD10AA3-3DCE-43B6-9C3C-EA6A1F2E8D44}" type="slidenum">
              <a:rPr lang="en-US" altLang="en-US"/>
              <a:pPr/>
              <a:t>‹#›</a:t>
            </a:fld>
            <a:endParaRPr lang="en-US" altLang="en-US"/>
          </a:p>
        </p:txBody>
      </p:sp>
    </p:spTree>
    <p:extLst>
      <p:ext uri="{BB962C8B-B14F-4D97-AF65-F5344CB8AC3E}">
        <p14:creationId xmlns:p14="http://schemas.microsoft.com/office/powerpoint/2010/main" val="41593912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37EB7DB-846C-424A-AA3F-CAF7C98342DE}"/>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F1B68325-890D-4F2A-8069-567403D932C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6564914-0C41-479A-939E-3DDC6708CC3C}"/>
              </a:ext>
            </a:extLst>
          </p:cNvPr>
          <p:cNvSpPr>
            <a:spLocks noGrp="1" noChangeArrowheads="1"/>
          </p:cNvSpPr>
          <p:nvPr>
            <p:ph type="sldNum" sz="quarter" idx="12"/>
          </p:nvPr>
        </p:nvSpPr>
        <p:spPr>
          <a:ln/>
        </p:spPr>
        <p:txBody>
          <a:bodyPr/>
          <a:lstStyle>
            <a:lvl1pPr>
              <a:defRPr/>
            </a:lvl1pPr>
          </a:lstStyle>
          <a:p>
            <a:fld id="{0BB30110-B6DC-4802-BE7C-F257F74B071F}" type="slidenum">
              <a:rPr lang="en-US" altLang="en-US"/>
              <a:pPr/>
              <a:t>‹#›</a:t>
            </a:fld>
            <a:endParaRPr lang="en-US" altLang="en-US"/>
          </a:p>
        </p:txBody>
      </p:sp>
    </p:spTree>
    <p:extLst>
      <p:ext uri="{BB962C8B-B14F-4D97-AF65-F5344CB8AC3E}">
        <p14:creationId xmlns:p14="http://schemas.microsoft.com/office/powerpoint/2010/main" val="42897049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77F9825B-B88E-451C-8DF9-06C53D4B5E25}"/>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63471191-141E-4382-8A4F-C4D67614670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C39E0210-6305-4C19-A246-3E63B4F6ABC2}"/>
              </a:ext>
            </a:extLst>
          </p:cNvPr>
          <p:cNvSpPr>
            <a:spLocks noGrp="1" noChangeArrowheads="1"/>
          </p:cNvSpPr>
          <p:nvPr>
            <p:ph type="sldNum" sz="quarter" idx="12"/>
          </p:nvPr>
        </p:nvSpPr>
        <p:spPr>
          <a:ln/>
        </p:spPr>
        <p:txBody>
          <a:bodyPr/>
          <a:lstStyle>
            <a:lvl1pPr>
              <a:defRPr/>
            </a:lvl1pPr>
          </a:lstStyle>
          <a:p>
            <a:fld id="{4418BF41-2981-4741-A945-3452E0BAE5CE}" type="slidenum">
              <a:rPr lang="en-US" altLang="en-US"/>
              <a:pPr/>
              <a:t>‹#›</a:t>
            </a:fld>
            <a:endParaRPr lang="en-US" altLang="en-US"/>
          </a:p>
        </p:txBody>
      </p:sp>
    </p:spTree>
    <p:extLst>
      <p:ext uri="{BB962C8B-B14F-4D97-AF65-F5344CB8AC3E}">
        <p14:creationId xmlns:p14="http://schemas.microsoft.com/office/powerpoint/2010/main" val="10367746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F8010E1E-10E8-4B1E-B178-ACDBF32AA09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5B9F31FD-0D92-4E7A-9973-6890F02D053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053F7FCF-39BD-4EFA-97DB-08199EEB6FEB}"/>
              </a:ext>
            </a:extLst>
          </p:cNvPr>
          <p:cNvSpPr>
            <a:spLocks noGrp="1" noChangeArrowheads="1"/>
          </p:cNvSpPr>
          <p:nvPr>
            <p:ph type="sldNum" sz="quarter" idx="12"/>
          </p:nvPr>
        </p:nvSpPr>
        <p:spPr>
          <a:ln/>
        </p:spPr>
        <p:txBody>
          <a:bodyPr/>
          <a:lstStyle>
            <a:lvl1pPr>
              <a:defRPr/>
            </a:lvl1pPr>
          </a:lstStyle>
          <a:p>
            <a:fld id="{581D3F71-C333-4FFF-99AC-98768B3E5606}" type="slidenum">
              <a:rPr lang="en-US" altLang="en-US"/>
              <a:pPr/>
              <a:t>‹#›</a:t>
            </a:fld>
            <a:endParaRPr lang="en-US" altLang="en-US"/>
          </a:p>
        </p:txBody>
      </p:sp>
    </p:spTree>
    <p:extLst>
      <p:ext uri="{BB962C8B-B14F-4D97-AF65-F5344CB8AC3E}">
        <p14:creationId xmlns:p14="http://schemas.microsoft.com/office/powerpoint/2010/main" val="25239157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450E648-A882-4ADE-A67C-D842D6DBA093}"/>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BA25E9A7-4C8B-455C-A5B9-277FC9763CB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80AAA111-E33D-4A3E-A90A-60B736F73ED9}"/>
              </a:ext>
            </a:extLst>
          </p:cNvPr>
          <p:cNvSpPr>
            <a:spLocks noGrp="1" noChangeArrowheads="1"/>
          </p:cNvSpPr>
          <p:nvPr>
            <p:ph type="sldNum" sz="quarter" idx="12"/>
          </p:nvPr>
        </p:nvSpPr>
        <p:spPr>
          <a:ln/>
        </p:spPr>
        <p:txBody>
          <a:bodyPr/>
          <a:lstStyle>
            <a:lvl1pPr>
              <a:defRPr/>
            </a:lvl1pPr>
          </a:lstStyle>
          <a:p>
            <a:fld id="{5AE4983E-2A32-4F9C-B8C1-1D5F3704EFCA}" type="slidenum">
              <a:rPr lang="en-US" altLang="en-US"/>
              <a:pPr/>
              <a:t>‹#›</a:t>
            </a:fld>
            <a:endParaRPr lang="en-US" altLang="en-US"/>
          </a:p>
        </p:txBody>
      </p:sp>
    </p:spTree>
    <p:extLst>
      <p:ext uri="{BB962C8B-B14F-4D97-AF65-F5344CB8AC3E}">
        <p14:creationId xmlns:p14="http://schemas.microsoft.com/office/powerpoint/2010/main" val="24773715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04788"/>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AEB082E9-B38C-4959-84F0-32AA49CB75F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59C9B96-EF5F-4C23-9910-40AA81FF380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5F8537B7-91EC-47A4-BEEE-C61F5C56E0F5}"/>
              </a:ext>
            </a:extLst>
          </p:cNvPr>
          <p:cNvSpPr>
            <a:spLocks noGrp="1" noChangeArrowheads="1"/>
          </p:cNvSpPr>
          <p:nvPr>
            <p:ph type="sldNum" sz="quarter" idx="12"/>
          </p:nvPr>
        </p:nvSpPr>
        <p:spPr>
          <a:ln/>
        </p:spPr>
        <p:txBody>
          <a:bodyPr/>
          <a:lstStyle>
            <a:lvl1pPr>
              <a:defRPr/>
            </a:lvl1pPr>
          </a:lstStyle>
          <a:p>
            <a:fld id="{D7128F53-566F-437F-B54B-88E577BC7A56}" type="slidenum">
              <a:rPr lang="en-US" altLang="en-US"/>
              <a:pPr/>
              <a:t>‹#›</a:t>
            </a:fld>
            <a:endParaRPr lang="en-US" altLang="en-US"/>
          </a:p>
        </p:txBody>
      </p:sp>
    </p:spTree>
    <p:extLst>
      <p:ext uri="{BB962C8B-B14F-4D97-AF65-F5344CB8AC3E}">
        <p14:creationId xmlns:p14="http://schemas.microsoft.com/office/powerpoint/2010/main" val="31471926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32FBF7D1-557B-4942-871C-683CFBC686E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04018BE7-8375-4D17-BC66-5483A088A51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08494AFB-1F0D-481C-BE6E-1E0123EC03AA}"/>
              </a:ext>
            </a:extLst>
          </p:cNvPr>
          <p:cNvSpPr>
            <a:spLocks noGrp="1" noChangeArrowheads="1"/>
          </p:cNvSpPr>
          <p:nvPr>
            <p:ph type="sldNum" sz="quarter" idx="12"/>
          </p:nvPr>
        </p:nvSpPr>
        <p:spPr>
          <a:ln/>
        </p:spPr>
        <p:txBody>
          <a:bodyPr/>
          <a:lstStyle>
            <a:lvl1pPr>
              <a:defRPr/>
            </a:lvl1pPr>
          </a:lstStyle>
          <a:p>
            <a:fld id="{10DE6CF9-7AF5-45BD-B501-2305C1EB995B}" type="slidenum">
              <a:rPr lang="en-US" altLang="en-US"/>
              <a:pPr/>
              <a:t>‹#›</a:t>
            </a:fld>
            <a:endParaRPr lang="en-US" altLang="en-US"/>
          </a:p>
        </p:txBody>
      </p:sp>
    </p:spTree>
    <p:extLst>
      <p:ext uri="{BB962C8B-B14F-4D97-AF65-F5344CB8AC3E}">
        <p14:creationId xmlns:p14="http://schemas.microsoft.com/office/powerpoint/2010/main" val="14820653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6C9A013-81E7-45E0-87B5-D3B0A34490E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2A7078C-581F-4B45-9980-DB7E80D00BB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D9E82BD-B226-4EDE-8ECB-B855878FF751}"/>
              </a:ext>
            </a:extLst>
          </p:cNvPr>
          <p:cNvSpPr>
            <a:spLocks noGrp="1" noChangeArrowheads="1"/>
          </p:cNvSpPr>
          <p:nvPr>
            <p:ph type="sldNum" sz="quarter" idx="12"/>
          </p:nvPr>
        </p:nvSpPr>
        <p:spPr>
          <a:ln/>
        </p:spPr>
        <p:txBody>
          <a:bodyPr/>
          <a:lstStyle>
            <a:lvl1pPr>
              <a:defRPr/>
            </a:lvl1pPr>
          </a:lstStyle>
          <a:p>
            <a:fld id="{D4ED3376-0109-4D09-B995-77F3D56D1D17}" type="slidenum">
              <a:rPr lang="en-US" altLang="en-US"/>
              <a:pPr/>
              <a:t>‹#›</a:t>
            </a:fld>
            <a:endParaRPr lang="en-US" altLang="en-US"/>
          </a:p>
        </p:txBody>
      </p:sp>
    </p:spTree>
    <p:extLst>
      <p:ext uri="{BB962C8B-B14F-4D97-AF65-F5344CB8AC3E}">
        <p14:creationId xmlns:p14="http://schemas.microsoft.com/office/powerpoint/2010/main" val="12589558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ADDBD0C-5C55-4B25-9CCD-4DE31806A77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AA6061A-6422-481D-80F9-1764EB5CCBE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2B909086-6D52-41E1-ABF0-85F5FEFDB0BB}"/>
              </a:ext>
            </a:extLst>
          </p:cNvPr>
          <p:cNvSpPr>
            <a:spLocks noGrp="1" noChangeArrowheads="1"/>
          </p:cNvSpPr>
          <p:nvPr>
            <p:ph type="sldNum" sz="quarter" idx="12"/>
          </p:nvPr>
        </p:nvSpPr>
        <p:spPr>
          <a:ln/>
        </p:spPr>
        <p:txBody>
          <a:bodyPr/>
          <a:lstStyle>
            <a:lvl1pPr>
              <a:defRPr/>
            </a:lvl1pPr>
          </a:lstStyle>
          <a:p>
            <a:fld id="{300AC950-08CA-4F40-9C61-E0CA281F9846}" type="slidenum">
              <a:rPr lang="en-US" altLang="en-US"/>
              <a:pPr/>
              <a:t>‹#›</a:t>
            </a:fld>
            <a:endParaRPr lang="en-US" altLang="en-US"/>
          </a:p>
        </p:txBody>
      </p:sp>
    </p:spTree>
    <p:extLst>
      <p:ext uri="{BB962C8B-B14F-4D97-AF65-F5344CB8AC3E}">
        <p14:creationId xmlns:p14="http://schemas.microsoft.com/office/powerpoint/2010/main" val="31989954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200151"/>
            <a:ext cx="8229600" cy="3394472"/>
          </a:xfrm>
        </p:spPr>
        <p:txBody>
          <a:bodyPr/>
          <a:lstStyle/>
          <a:p>
            <a:pPr lvl="0"/>
            <a:endParaRPr lang="en-GB" noProof="0"/>
          </a:p>
        </p:txBody>
      </p:sp>
      <p:sp>
        <p:nvSpPr>
          <p:cNvPr id="4" name="Rectangle 4">
            <a:extLst>
              <a:ext uri="{FF2B5EF4-FFF2-40B4-BE49-F238E27FC236}">
                <a16:creationId xmlns:a16="http://schemas.microsoft.com/office/drawing/2014/main" id="{BFE1D480-D192-4F8D-BC86-49499525831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53F3B2B0-63FD-4F47-BE0D-B75E5265778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DFED797E-5EEE-4E82-93F5-B382A59872A2}"/>
              </a:ext>
            </a:extLst>
          </p:cNvPr>
          <p:cNvSpPr>
            <a:spLocks noGrp="1" noChangeArrowheads="1"/>
          </p:cNvSpPr>
          <p:nvPr>
            <p:ph type="sldNum" sz="quarter" idx="12"/>
          </p:nvPr>
        </p:nvSpPr>
        <p:spPr>
          <a:ln/>
        </p:spPr>
        <p:txBody>
          <a:bodyPr/>
          <a:lstStyle>
            <a:lvl1pPr>
              <a:defRPr/>
            </a:lvl1pPr>
          </a:lstStyle>
          <a:p>
            <a:fld id="{10033B52-F0DB-4629-BA1F-74F5C06D142B}" type="slidenum">
              <a:rPr lang="en-US" altLang="en-US"/>
              <a:pPr/>
              <a:t>‹#›</a:t>
            </a:fld>
            <a:endParaRPr lang="en-US" altLang="en-US"/>
          </a:p>
        </p:txBody>
      </p:sp>
    </p:spTree>
    <p:extLst>
      <p:ext uri="{BB962C8B-B14F-4D97-AF65-F5344CB8AC3E}">
        <p14:creationId xmlns:p14="http://schemas.microsoft.com/office/powerpoint/2010/main" val="21641277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Title, Logo and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87C33A6-FF4C-AB42-9E2A-013F4F02C83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33226"/>
            <a:ext cx="9144000" cy="406400"/>
          </a:xfrm>
          <a:prstGeom prst="rect">
            <a:avLst/>
          </a:prstGeom>
        </p:spPr>
      </p:pic>
      <p:sp>
        <p:nvSpPr>
          <p:cNvPr id="18" name="Content Placeholder 2">
            <a:extLst>
              <a:ext uri="{FF2B5EF4-FFF2-40B4-BE49-F238E27FC236}">
                <a16:creationId xmlns:a16="http://schemas.microsoft.com/office/drawing/2014/main" id="{2CB978F2-E9DC-43A6-A84F-48F54FD5547E}"/>
              </a:ext>
            </a:extLst>
          </p:cNvPr>
          <p:cNvSpPr>
            <a:spLocks noGrp="1"/>
          </p:cNvSpPr>
          <p:nvPr>
            <p:ph idx="1"/>
          </p:nvPr>
        </p:nvSpPr>
        <p:spPr>
          <a:xfrm>
            <a:off x="406400" y="666751"/>
            <a:ext cx="8329613" cy="3660076"/>
          </a:xfrm>
          <a:prstGeom prst="rect">
            <a:avLst/>
          </a:prstGeom>
        </p:spPr>
        <p:txBody>
          <a:bodyPr lIns="45720" rIns="45720">
            <a:noAutofit/>
          </a:bodyPr>
          <a:lstStyle>
            <a:lvl1pPr marL="228600" indent="-228600">
              <a:buClr>
                <a:srgbClr val="E80032"/>
              </a:buClr>
              <a:buFont typeface="Wingdings" panose="05000000000000000000" pitchFamily="2" charset="2"/>
              <a:buChar char="§"/>
              <a:defRPr sz="1600">
                <a:solidFill>
                  <a:schemeClr val="tx1">
                    <a:lumMod val="75000"/>
                    <a:lumOff val="25000"/>
                  </a:schemeClr>
                </a:solidFill>
                <a:latin typeface="Arial" panose="020B0604020202020204" pitchFamily="34" charset="0"/>
                <a:cs typeface="Arial" panose="020B0604020202020204" pitchFamily="34" charset="0"/>
              </a:defRPr>
            </a:lvl1pPr>
            <a:lvl2pPr marL="457200" indent="-228600">
              <a:buClr>
                <a:srgbClr val="E80032"/>
              </a:buClr>
              <a:buSzPct val="80000"/>
              <a:buFont typeface="Wingdings" panose="05000000000000000000" pitchFamily="2" charset="2"/>
              <a:buChar char="Ø"/>
              <a:defRPr sz="1400">
                <a:solidFill>
                  <a:schemeClr val="tx1">
                    <a:lumMod val="75000"/>
                    <a:lumOff val="25000"/>
                  </a:schemeClr>
                </a:solidFill>
                <a:latin typeface="Arial" panose="020B0604020202020204" pitchFamily="34" charset="0"/>
                <a:cs typeface="Arial" panose="020B0604020202020204" pitchFamily="34" charset="0"/>
              </a:defRPr>
            </a:lvl2pPr>
            <a:lvl3pPr marL="685800" indent="-228600">
              <a:buClr>
                <a:srgbClr val="E80032"/>
              </a:buClr>
              <a:buSzPct val="80000"/>
              <a:buFont typeface="Wingdings" panose="05000000000000000000" pitchFamily="2" charset="2"/>
              <a:buChar char="ü"/>
              <a:defRPr sz="1300">
                <a:solidFill>
                  <a:schemeClr val="tx1">
                    <a:lumMod val="75000"/>
                    <a:lumOff val="25000"/>
                  </a:schemeClr>
                </a:solidFill>
                <a:latin typeface="Arial" panose="020B0604020202020204" pitchFamily="34" charset="0"/>
                <a:cs typeface="Arial" panose="020B0604020202020204" pitchFamily="34" charset="0"/>
              </a:defRPr>
            </a:lvl3pPr>
            <a:lvl4pPr>
              <a:defRPr sz="1800"/>
            </a:lvl4pPr>
            <a:lvl5pPr>
              <a:defRPr sz="1800"/>
            </a:lvl5pPr>
          </a:lstStyle>
          <a:p>
            <a:pPr lvl="0"/>
            <a:r>
              <a:rPr lang="en-US"/>
              <a:t>Click to edit Master text styles</a:t>
            </a:r>
          </a:p>
          <a:p>
            <a:pPr lvl="1"/>
            <a:r>
              <a:rPr lang="en-US"/>
              <a:t>Second level</a:t>
            </a:r>
          </a:p>
          <a:p>
            <a:pPr lvl="2"/>
            <a:r>
              <a:rPr lang="en-US"/>
              <a:t>Third level</a:t>
            </a:r>
          </a:p>
        </p:txBody>
      </p:sp>
      <p:sp>
        <p:nvSpPr>
          <p:cNvPr id="2" name="Title 1">
            <a:extLst>
              <a:ext uri="{FF2B5EF4-FFF2-40B4-BE49-F238E27FC236}">
                <a16:creationId xmlns:a16="http://schemas.microsoft.com/office/drawing/2014/main" id="{004B87FB-ADA9-46D4-8FB7-72CF7CAC96B1}"/>
              </a:ext>
            </a:extLst>
          </p:cNvPr>
          <p:cNvSpPr>
            <a:spLocks noGrp="1"/>
          </p:cNvSpPr>
          <p:nvPr>
            <p:ph type="title"/>
          </p:nvPr>
        </p:nvSpPr>
        <p:spPr>
          <a:xfrm>
            <a:off x="405973" y="92801"/>
            <a:ext cx="8330184" cy="420624"/>
          </a:xfrm>
          <a:prstGeom prst="rect">
            <a:avLst/>
          </a:prstGeom>
        </p:spPr>
        <p:txBody>
          <a:bodyPr lIns="45720" rIns="45720" anchor="ctr"/>
          <a:lstStyle>
            <a:lvl1pPr>
              <a:defRPr lang="en-US" sz="2000" cap="small" baseline="0" dirty="0">
                <a:solidFill>
                  <a:schemeClr val="tx1">
                    <a:lumMod val="75000"/>
                    <a:lumOff val="25000"/>
                  </a:schemeClr>
                </a:solidFill>
                <a:latin typeface="Arial" panose="020B0604020202020204" pitchFamily="34" charset="0"/>
                <a:cs typeface="Arial" panose="020B0604020202020204" pitchFamily="34" charset="0"/>
              </a:defRPr>
            </a:lvl1pPr>
          </a:lstStyle>
          <a:p>
            <a:pPr marL="0" lvl="0"/>
            <a:r>
              <a:rPr lang="en-US"/>
              <a:t>Click to edit Master title style</a:t>
            </a:r>
            <a:endParaRPr lang="en-US" dirty="0"/>
          </a:p>
        </p:txBody>
      </p:sp>
      <p:sp>
        <p:nvSpPr>
          <p:cNvPr id="13" name="Slide Number Placeholder 3">
            <a:extLst>
              <a:ext uri="{FF2B5EF4-FFF2-40B4-BE49-F238E27FC236}">
                <a16:creationId xmlns:a16="http://schemas.microsoft.com/office/drawing/2014/main" id="{81DE34CD-E61D-4FA8-ACC1-67A1F24A3A4D}"/>
              </a:ext>
            </a:extLst>
          </p:cNvPr>
          <p:cNvSpPr>
            <a:spLocks noGrp="1"/>
          </p:cNvSpPr>
          <p:nvPr>
            <p:ph type="sldNum" sz="quarter" idx="11"/>
          </p:nvPr>
        </p:nvSpPr>
        <p:spPr>
          <a:xfrm>
            <a:off x="8264449" y="4865306"/>
            <a:ext cx="468413" cy="274320"/>
          </a:xfrm>
          <a:prstGeom prst="rect">
            <a:avLst/>
          </a:prstGeom>
          <a:noFill/>
        </p:spPr>
        <p:txBody>
          <a:bodyPr anchor="ctr"/>
          <a:lstStyle>
            <a:lvl1pPr algn="r">
              <a:defRPr sz="900" b="1">
                <a:solidFill>
                  <a:schemeClr val="tx1">
                    <a:lumMod val="60000"/>
                    <a:lumOff val="40000"/>
                  </a:schemeClr>
                </a:solidFill>
                <a:latin typeface="Arial" panose="020B0604020202020204" pitchFamily="34" charset="0"/>
                <a:cs typeface="Arial" panose="020B0604020202020204" pitchFamily="34" charset="0"/>
              </a:defRPr>
            </a:lvl1pPr>
          </a:lstStyle>
          <a:p>
            <a:fld id="{B6D1532F-61F1-B941-ACDF-6BC65E0B4055}" type="slidenum">
              <a:rPr lang="en-US" smtClean="0"/>
              <a:pPr/>
              <a:t>‹#›</a:t>
            </a:fld>
            <a:endParaRPr lang="en-US" dirty="0"/>
          </a:p>
        </p:txBody>
      </p:sp>
      <p:sp>
        <p:nvSpPr>
          <p:cNvPr id="16" name="Footer Placeholder 2">
            <a:extLst>
              <a:ext uri="{FF2B5EF4-FFF2-40B4-BE49-F238E27FC236}">
                <a16:creationId xmlns:a16="http://schemas.microsoft.com/office/drawing/2014/main" id="{D2B22BB1-91BE-41E5-AFBB-E2ECEFA427AD}"/>
              </a:ext>
            </a:extLst>
          </p:cNvPr>
          <p:cNvSpPr>
            <a:spLocks noGrp="1"/>
          </p:cNvSpPr>
          <p:nvPr>
            <p:ph type="ftr" sz="quarter" idx="10"/>
          </p:nvPr>
        </p:nvSpPr>
        <p:spPr>
          <a:xfrm>
            <a:off x="404811" y="4865306"/>
            <a:ext cx="3017520" cy="274320"/>
          </a:xfrm>
          <a:prstGeom prst="rect">
            <a:avLst/>
          </a:prstGeom>
        </p:spPr>
        <p:txBody>
          <a:bodyPr lIns="45720" rIns="45720" anchor="ctr"/>
          <a:lstStyle>
            <a:lvl1pPr algn="l">
              <a:defRPr sz="900">
                <a:solidFill>
                  <a:schemeClr val="tx1">
                    <a:lumMod val="60000"/>
                    <a:lumOff val="40000"/>
                  </a:schemeClr>
                </a:solidFill>
                <a:latin typeface="Arial" panose="020B0604020202020204" pitchFamily="34" charset="0"/>
                <a:cs typeface="Arial" panose="020B0604020202020204" pitchFamily="34" charset="0"/>
              </a:defRPr>
            </a:lvl1pPr>
          </a:lstStyle>
          <a:p>
            <a:r>
              <a:rPr lang="en-US"/>
              <a:t>Dow Restricted</a:t>
            </a:r>
            <a:endParaRPr lang="en-US" dirty="0"/>
          </a:p>
        </p:txBody>
      </p:sp>
      <p:sp>
        <p:nvSpPr>
          <p:cNvPr id="17" name="Date Placeholder 4">
            <a:extLst>
              <a:ext uri="{FF2B5EF4-FFF2-40B4-BE49-F238E27FC236}">
                <a16:creationId xmlns:a16="http://schemas.microsoft.com/office/drawing/2014/main" id="{C6C6C2DB-CFEA-471E-8F61-D8C09093D1B3}"/>
              </a:ext>
            </a:extLst>
          </p:cNvPr>
          <p:cNvSpPr>
            <a:spLocks noGrp="1"/>
          </p:cNvSpPr>
          <p:nvPr>
            <p:ph type="dt" sz="half" idx="12"/>
          </p:nvPr>
        </p:nvSpPr>
        <p:spPr>
          <a:xfrm>
            <a:off x="5865813" y="4865306"/>
            <a:ext cx="2326066" cy="274320"/>
          </a:xfrm>
          <a:prstGeom prst="rect">
            <a:avLst/>
          </a:prstGeom>
        </p:spPr>
        <p:txBody>
          <a:bodyPr anchor="ctr"/>
          <a:lstStyle>
            <a:lvl1pPr algn="r">
              <a:defRPr sz="900">
                <a:solidFill>
                  <a:schemeClr val="tx1">
                    <a:lumMod val="60000"/>
                    <a:lumOff val="40000"/>
                  </a:schemeClr>
                </a:solidFill>
                <a:latin typeface="Arial" panose="020B0604020202020204" pitchFamily="34" charset="0"/>
                <a:cs typeface="Arial" panose="020B0604020202020204" pitchFamily="34" charset="0"/>
              </a:defRPr>
            </a:lvl1pPr>
          </a:lstStyle>
          <a:p>
            <a:endParaRPr lang="en-US" dirty="0"/>
          </a:p>
        </p:txBody>
      </p:sp>
      <p:cxnSp>
        <p:nvCxnSpPr>
          <p:cNvPr id="14" name="Straight Connector 13">
            <a:extLst>
              <a:ext uri="{FF2B5EF4-FFF2-40B4-BE49-F238E27FC236}">
                <a16:creationId xmlns:a16="http://schemas.microsoft.com/office/drawing/2014/main" id="{7C3528CD-D474-4F88-8270-2988B637097F}"/>
              </a:ext>
            </a:extLst>
          </p:cNvPr>
          <p:cNvCxnSpPr>
            <a:cxnSpLocks/>
          </p:cNvCxnSpPr>
          <p:nvPr userDrawn="1"/>
        </p:nvCxnSpPr>
        <p:spPr>
          <a:xfrm>
            <a:off x="406399" y="525741"/>
            <a:ext cx="8330184"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14153144-4CAF-4791-8383-9472853B93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6425" y="4392866"/>
            <a:ext cx="1332459" cy="406400"/>
          </a:xfrm>
          <a:prstGeom prst="rect">
            <a:avLst/>
          </a:prstGeom>
        </p:spPr>
      </p:pic>
    </p:spTree>
    <p:extLst>
      <p:ext uri="{BB962C8B-B14F-4D97-AF65-F5344CB8AC3E}">
        <p14:creationId xmlns:p14="http://schemas.microsoft.com/office/powerpoint/2010/main" val="1814769942"/>
      </p:ext>
    </p:extLst>
  </p:cSld>
  <p:clrMapOvr>
    <a:masterClrMapping/>
  </p:clrMapOvr>
  <p:hf hdr="0"/>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Title Cover page">
    <p:spTree>
      <p:nvGrpSpPr>
        <p:cNvPr id="1" name=""/>
        <p:cNvGrpSpPr/>
        <p:nvPr/>
      </p:nvGrpSpPr>
      <p:grpSpPr>
        <a:xfrm>
          <a:off x="0" y="0"/>
          <a:ext cx="0" cy="0"/>
          <a:chOff x="0" y="0"/>
          <a:chExt cx="0" cy="0"/>
        </a:xfrm>
      </p:grpSpPr>
      <p:sp>
        <p:nvSpPr>
          <p:cNvPr id="3074" name="Rectangle 2"/>
          <p:cNvSpPr>
            <a:spLocks noGrp="1" noChangeArrowheads="1"/>
          </p:cNvSpPr>
          <p:nvPr>
            <p:ph type="ctrTitle" hasCustomPrompt="1"/>
          </p:nvPr>
        </p:nvSpPr>
        <p:spPr>
          <a:xfrm>
            <a:off x="457199" y="1598542"/>
            <a:ext cx="8232775" cy="1475901"/>
          </a:xfrm>
        </p:spPr>
        <p:txBody>
          <a:bodyPr/>
          <a:lstStyle>
            <a:lvl1pPr>
              <a:lnSpc>
                <a:spcPct val="80000"/>
              </a:lnSpc>
              <a:defRPr sz="6000"/>
            </a:lvl1pPr>
          </a:lstStyle>
          <a:p>
            <a:r>
              <a:rPr lang="en-US" dirty="0"/>
              <a:t>Insert Cover Title</a:t>
            </a:r>
          </a:p>
        </p:txBody>
      </p:sp>
      <p:sp>
        <p:nvSpPr>
          <p:cNvPr id="3075" name="Rectangle 3"/>
          <p:cNvSpPr>
            <a:spLocks noGrp="1" noChangeArrowheads="1"/>
          </p:cNvSpPr>
          <p:nvPr>
            <p:ph type="subTitle" idx="1" hasCustomPrompt="1"/>
          </p:nvPr>
        </p:nvSpPr>
        <p:spPr>
          <a:xfrm>
            <a:off x="457199" y="4062290"/>
            <a:ext cx="8232775" cy="717234"/>
          </a:xfrm>
        </p:spPr>
        <p:txBody>
          <a:bodyPr anchor="t" anchorCtr="0"/>
          <a:lstStyle>
            <a:lvl1pPr>
              <a:lnSpc>
                <a:spcPct val="95000"/>
              </a:lnSpc>
              <a:spcBef>
                <a:spcPts val="0"/>
              </a:spcBef>
              <a:defRPr sz="2000"/>
            </a:lvl1pPr>
          </a:lstStyle>
          <a:p>
            <a:r>
              <a:rPr lang="en-US" dirty="0"/>
              <a:t>Insert subtitle</a:t>
            </a:r>
          </a:p>
        </p:txBody>
      </p:sp>
      <p:sp>
        <p:nvSpPr>
          <p:cNvPr id="4" name="Rectangle 3"/>
          <p:cNvSpPr/>
          <p:nvPr userDrawn="1"/>
        </p:nvSpPr>
        <p:spPr>
          <a:xfrm>
            <a:off x="-882" y="1658776"/>
            <a:ext cx="354013" cy="1371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7" name="Footer Placeholder 4"/>
          <p:cNvSpPr txBox="1">
            <a:spLocks/>
          </p:cNvSpPr>
          <p:nvPr userDrawn="1"/>
        </p:nvSpPr>
        <p:spPr bwMode="auto">
          <a:xfrm>
            <a:off x="355600" y="4731994"/>
            <a:ext cx="2895600" cy="272891"/>
          </a:xfrm>
          <a:prstGeom prst="rect">
            <a:avLst/>
          </a:prstGeom>
          <a:noFill/>
          <a:ln w="9525">
            <a:noFill/>
            <a:miter lim="800000"/>
            <a:headEnd/>
            <a:tailEnd/>
          </a:ln>
        </p:spPr>
        <p:txBody>
          <a:bodyPr>
            <a:prstTxWarp prst="textNoShape">
              <a:avLst/>
            </a:prstTxWarp>
          </a:bodyPr>
          <a:lstStyle/>
          <a:p>
            <a:r>
              <a:rPr lang="en-GB" sz="1100" b="1" dirty="0">
                <a:solidFill>
                  <a:srgbClr val="FF0000"/>
                </a:solidFill>
                <a:latin typeface="Theinhardt" charset="0"/>
              </a:rPr>
              <a:t>The Dow Chemical Company</a:t>
            </a:r>
            <a:endParaRPr lang="en-GB" sz="1100" b="1" dirty="0">
              <a:solidFill>
                <a:srgbClr val="FF0000"/>
              </a:solidFill>
              <a:latin typeface="Arial" pitchFamily="1" charset="0"/>
            </a:endParaRPr>
          </a:p>
        </p:txBody>
      </p:sp>
      <p:pic>
        <p:nvPicPr>
          <p:cNvPr id="10" name="Picture 9" descr="Dow logo 200 1.6.png"/>
          <p:cNvPicPr>
            <a:picLocks noChangeAspect="1"/>
          </p:cNvPicPr>
          <p:nvPr userDrawn="1"/>
        </p:nvPicPr>
        <p:blipFill>
          <a:blip r:embed="rId2"/>
          <a:stretch>
            <a:fillRect/>
          </a:stretch>
        </p:blipFill>
        <p:spPr>
          <a:xfrm>
            <a:off x="349250" y="198160"/>
            <a:ext cx="1463113" cy="480084"/>
          </a:xfrm>
          <a:prstGeom prst="rect">
            <a:avLst/>
          </a:prstGeom>
        </p:spPr>
      </p:pic>
    </p:spTree>
    <p:extLst>
      <p:ext uri="{BB962C8B-B14F-4D97-AF65-F5344CB8AC3E}">
        <p14:creationId xmlns:p14="http://schemas.microsoft.com/office/powerpoint/2010/main" val="31477026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ull text pag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p:cNvSpPr/>
          <p:nvPr userDrawn="1"/>
        </p:nvSpPr>
        <p:spPr>
          <a:xfrm>
            <a:off x="-882" y="377189"/>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9"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10" name="Footer Placeholder 3"/>
          <p:cNvSpPr>
            <a:spLocks noGrp="1"/>
          </p:cNvSpPr>
          <p:nvPr userDrawn="1">
            <p:ph type="ftr" sz="quarter" idx="11"/>
          </p:nvPr>
        </p:nvSpPr>
        <p:spPr>
          <a:xfrm>
            <a:off x="3886200" y="4892919"/>
            <a:ext cx="2514600" cy="193431"/>
          </a:xfrm>
          <a:prstGeom prst="rect">
            <a:avLst/>
          </a:prstGeom>
        </p:spPr>
        <p:txBody>
          <a:bodyPr/>
          <a:lstStyle/>
          <a:p>
            <a:pPr algn="ctr"/>
            <a:endParaRPr lang="en-US" dirty="0"/>
          </a:p>
        </p:txBody>
      </p:sp>
      <p:sp>
        <p:nvSpPr>
          <p:cNvPr id="12" name="Title 11"/>
          <p:cNvSpPr>
            <a:spLocks noGrp="1"/>
          </p:cNvSpPr>
          <p:nvPr>
            <p:ph type="title"/>
          </p:nvPr>
        </p:nvSpPr>
        <p:spPr/>
        <p:txBody>
          <a:bodyPr/>
          <a:lstStyle/>
          <a:p>
            <a:r>
              <a:rPr lang="en-US"/>
              <a:t>Click to edit Master title style</a:t>
            </a:r>
          </a:p>
        </p:txBody>
      </p:sp>
      <p:sp>
        <p:nvSpPr>
          <p:cNvPr id="8"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22425463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p>
            <a:fld id="{4A15B919-E3DF-8843-A034-99A3C3E2A01C}" type="slidenum">
              <a:rPr lang="en-US" smtClean="0"/>
              <a:pPr/>
              <a:t>‹#›</a:t>
            </a:fld>
            <a:endParaRPr lang="en-US" dirty="0"/>
          </a:p>
        </p:txBody>
      </p:sp>
      <p:sp>
        <p:nvSpPr>
          <p:cNvPr id="4" name="Footer Placeholder 3"/>
          <p:cNvSpPr>
            <a:spLocks noGrp="1"/>
          </p:cNvSpPr>
          <p:nvPr>
            <p:ph type="ftr" sz="quarter" idx="11"/>
          </p:nvPr>
        </p:nvSpPr>
        <p:spPr/>
        <p:txBody>
          <a:bodyPr/>
          <a:lstStyle/>
          <a:p>
            <a:pPr algn="ctr"/>
            <a:endParaRPr lang="en-US" dirty="0"/>
          </a:p>
        </p:txBody>
      </p:sp>
      <p:sp>
        <p:nvSpPr>
          <p:cNvPr id="5" name="Date Placeholder 4"/>
          <p:cNvSpPr>
            <a:spLocks noGrp="1"/>
          </p:cNvSpPr>
          <p:nvPr>
            <p:ph type="dt" sz="half" idx="12"/>
          </p:nvPr>
        </p:nvSpPr>
        <p:spPr/>
        <p:txBody>
          <a:bodyPr/>
          <a:lstStyle/>
          <a:p>
            <a:endParaRPr lang="en-US" dirty="0"/>
          </a:p>
        </p:txBody>
      </p:sp>
    </p:spTree>
    <p:extLst>
      <p:ext uri="{BB962C8B-B14F-4D97-AF65-F5344CB8AC3E}">
        <p14:creationId xmlns:p14="http://schemas.microsoft.com/office/powerpoint/2010/main" val="325793727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p>
            <a:fld id="{4A15B919-E3DF-8843-A034-99A3C3E2A01C}" type="slidenum">
              <a:rPr lang="en-US" smtClean="0"/>
              <a:pPr/>
              <a:t>‹#›</a:t>
            </a:fld>
            <a:endParaRPr lang="en-US" dirty="0"/>
          </a:p>
        </p:txBody>
      </p:sp>
      <p:sp>
        <p:nvSpPr>
          <p:cNvPr id="4" name="Footer Placeholder 3"/>
          <p:cNvSpPr>
            <a:spLocks noGrp="1"/>
          </p:cNvSpPr>
          <p:nvPr>
            <p:ph type="ftr" sz="quarter" idx="11"/>
          </p:nvPr>
        </p:nvSpPr>
        <p:spPr/>
        <p:txBody>
          <a:bodyPr/>
          <a:lstStyle/>
          <a:p>
            <a:pPr algn="ctr"/>
            <a:endParaRPr lang="en-US" dirty="0"/>
          </a:p>
        </p:txBody>
      </p:sp>
      <p:sp>
        <p:nvSpPr>
          <p:cNvPr id="5" name="Date Placeholder 4"/>
          <p:cNvSpPr>
            <a:spLocks noGrp="1"/>
          </p:cNvSpPr>
          <p:nvPr>
            <p:ph type="dt" sz="half" idx="12"/>
          </p:nvPr>
        </p:nvSpPr>
        <p:spPr/>
        <p:txBody>
          <a:bodyPr/>
          <a:lstStyle/>
          <a:p>
            <a:endParaRPr lang="en-US" dirty="0"/>
          </a:p>
        </p:txBody>
      </p:sp>
    </p:spTree>
    <p:extLst>
      <p:ext uri="{BB962C8B-B14F-4D97-AF65-F5344CB8AC3E}">
        <p14:creationId xmlns:p14="http://schemas.microsoft.com/office/powerpoint/2010/main" val="888931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4 text page">
    <p:spTree>
      <p:nvGrpSpPr>
        <p:cNvPr id="1" name=""/>
        <p:cNvGrpSpPr/>
        <p:nvPr/>
      </p:nvGrpSpPr>
      <p:grpSpPr>
        <a:xfrm>
          <a:off x="0" y="0"/>
          <a:ext cx="0" cy="0"/>
          <a:chOff x="0" y="0"/>
          <a:chExt cx="0" cy="0"/>
        </a:xfrm>
      </p:grpSpPr>
      <p:sp>
        <p:nvSpPr>
          <p:cNvPr id="2" name="Title 1"/>
          <p:cNvSpPr>
            <a:spLocks noGrp="1"/>
          </p:cNvSpPr>
          <p:nvPr>
            <p:ph type="title"/>
          </p:nvPr>
        </p:nvSpPr>
        <p:spPr>
          <a:xfrm>
            <a:off x="457201" y="307825"/>
            <a:ext cx="6126162" cy="802640"/>
          </a:xfrm>
        </p:spPr>
        <p:txBody>
          <a:bodyPr/>
          <a:lstStyle/>
          <a:p>
            <a:r>
              <a:rPr lang="en-US"/>
              <a:t>Click to edit Master title style</a:t>
            </a:r>
          </a:p>
        </p:txBody>
      </p:sp>
      <p:sp>
        <p:nvSpPr>
          <p:cNvPr id="3" name="Content Placeholder 2"/>
          <p:cNvSpPr>
            <a:spLocks noGrp="1"/>
          </p:cNvSpPr>
          <p:nvPr>
            <p:ph idx="1"/>
          </p:nvPr>
        </p:nvSpPr>
        <p:spPr>
          <a:xfrm>
            <a:off x="457201" y="1107443"/>
            <a:ext cx="6126162" cy="3257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p:cNvSpPr/>
          <p:nvPr userDrawn="1"/>
        </p:nvSpPr>
        <p:spPr>
          <a:xfrm>
            <a:off x="-882" y="377189"/>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9"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10" name="Footer Placeholder 3"/>
          <p:cNvSpPr>
            <a:spLocks noGrp="1"/>
          </p:cNvSpPr>
          <p:nvPr userDrawn="1">
            <p:ph type="ftr" sz="quarter" idx="11"/>
          </p:nvPr>
        </p:nvSpPr>
        <p:spPr>
          <a:xfrm>
            <a:off x="3886200" y="4892919"/>
            <a:ext cx="2514600" cy="193431"/>
          </a:xfrm>
          <a:prstGeom prst="rect">
            <a:avLst/>
          </a:prstGeom>
        </p:spPr>
        <p:txBody>
          <a:bodyPr/>
          <a:lstStyle>
            <a:lvl1pPr>
              <a:defRPr sz="800" baseline="0"/>
            </a:lvl1pPr>
          </a:lstStyle>
          <a:p>
            <a:pPr algn="ctr"/>
            <a:endParaRPr lang="en-US" dirty="0"/>
          </a:p>
        </p:txBody>
      </p:sp>
      <p:sp>
        <p:nvSpPr>
          <p:cNvPr id="8"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38956952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Divider – White">
    <p:spTree>
      <p:nvGrpSpPr>
        <p:cNvPr id="1" name=""/>
        <p:cNvGrpSpPr/>
        <p:nvPr/>
      </p:nvGrpSpPr>
      <p:grpSpPr>
        <a:xfrm>
          <a:off x="0" y="0"/>
          <a:ext cx="0" cy="0"/>
          <a:chOff x="0" y="0"/>
          <a:chExt cx="0" cy="0"/>
        </a:xfrm>
      </p:grpSpPr>
      <p:sp>
        <p:nvSpPr>
          <p:cNvPr id="3074" name="Rectangle 2"/>
          <p:cNvSpPr>
            <a:spLocks noGrp="1" noChangeArrowheads="1"/>
          </p:cNvSpPr>
          <p:nvPr>
            <p:ph type="ctrTitle" hasCustomPrompt="1"/>
          </p:nvPr>
        </p:nvSpPr>
        <p:spPr>
          <a:xfrm>
            <a:off x="457199" y="1598542"/>
            <a:ext cx="8232775" cy="1475901"/>
          </a:xfrm>
        </p:spPr>
        <p:txBody>
          <a:bodyPr/>
          <a:lstStyle>
            <a:lvl1pPr>
              <a:lnSpc>
                <a:spcPct val="80000"/>
              </a:lnSpc>
              <a:defRPr sz="6000"/>
            </a:lvl1pPr>
          </a:lstStyle>
          <a:p>
            <a:r>
              <a:rPr lang="en-US" dirty="0"/>
              <a:t>Insert Divider Title</a:t>
            </a:r>
          </a:p>
        </p:txBody>
      </p:sp>
      <p:sp>
        <p:nvSpPr>
          <p:cNvPr id="3075" name="Rectangle 3"/>
          <p:cNvSpPr>
            <a:spLocks noGrp="1" noChangeArrowheads="1"/>
          </p:cNvSpPr>
          <p:nvPr>
            <p:ph type="subTitle" idx="1" hasCustomPrompt="1"/>
          </p:nvPr>
        </p:nvSpPr>
        <p:spPr>
          <a:xfrm>
            <a:off x="457199" y="4062290"/>
            <a:ext cx="8232775" cy="717234"/>
          </a:xfrm>
        </p:spPr>
        <p:txBody>
          <a:bodyPr anchor="t" anchorCtr="0"/>
          <a:lstStyle>
            <a:lvl1pPr>
              <a:lnSpc>
                <a:spcPct val="95000"/>
              </a:lnSpc>
              <a:spcBef>
                <a:spcPts val="0"/>
              </a:spcBef>
              <a:defRPr sz="2000"/>
            </a:lvl1pPr>
          </a:lstStyle>
          <a:p>
            <a:r>
              <a:rPr lang="en-US" dirty="0"/>
              <a:t>Insert subtitle</a:t>
            </a:r>
          </a:p>
        </p:txBody>
      </p:sp>
      <p:sp>
        <p:nvSpPr>
          <p:cNvPr id="4" name="Rectangle 3"/>
          <p:cNvSpPr/>
          <p:nvPr userDrawn="1"/>
        </p:nvSpPr>
        <p:spPr>
          <a:xfrm>
            <a:off x="-882" y="1658777"/>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Tree>
    <p:extLst>
      <p:ext uri="{BB962C8B-B14F-4D97-AF65-F5344CB8AC3E}">
        <p14:creationId xmlns:p14="http://schemas.microsoft.com/office/powerpoint/2010/main" val="22078379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vider – Red">
    <p:spTree>
      <p:nvGrpSpPr>
        <p:cNvPr id="1" name=""/>
        <p:cNvGrpSpPr/>
        <p:nvPr/>
      </p:nvGrpSpPr>
      <p:grpSpPr>
        <a:xfrm>
          <a:off x="0" y="0"/>
          <a:ext cx="0" cy="0"/>
          <a:chOff x="0" y="0"/>
          <a:chExt cx="0" cy="0"/>
        </a:xfrm>
      </p:grpSpPr>
      <p:sp>
        <p:nvSpPr>
          <p:cNvPr id="5" name="Rectangle 4"/>
          <p:cNvSpPr/>
          <p:nvPr userDrawn="1"/>
        </p:nvSpPr>
        <p:spPr>
          <a:xfrm>
            <a:off x="0" y="0"/>
            <a:ext cx="9144000" cy="5143500"/>
          </a:xfrm>
          <a:prstGeom prst="rect">
            <a:avLst/>
          </a:prstGeom>
          <a:gradFill flip="none" rotWithShape="1">
            <a:gsLst>
              <a:gs pos="32000">
                <a:srgbClr val="FF0000"/>
              </a:gs>
              <a:gs pos="99000">
                <a:srgbClr val="792619"/>
              </a:gs>
            </a:gsLst>
            <a:path path="rect">
              <a:fillToRect l="100000" b="100000"/>
            </a:path>
            <a:tileRect t="-100000" r="-100000"/>
          </a:gra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3074" name="Rectangle 2"/>
          <p:cNvSpPr>
            <a:spLocks noGrp="1" noChangeArrowheads="1"/>
          </p:cNvSpPr>
          <p:nvPr>
            <p:ph type="ctrTitle" hasCustomPrompt="1"/>
          </p:nvPr>
        </p:nvSpPr>
        <p:spPr>
          <a:xfrm>
            <a:off x="457199" y="1600085"/>
            <a:ext cx="8232775" cy="1475901"/>
          </a:xfrm>
        </p:spPr>
        <p:txBody>
          <a:bodyPr/>
          <a:lstStyle>
            <a:lvl1pPr>
              <a:lnSpc>
                <a:spcPct val="80000"/>
              </a:lnSpc>
              <a:defRPr sz="6000">
                <a:solidFill>
                  <a:srgbClr val="FFFFFF"/>
                </a:solidFill>
              </a:defRPr>
            </a:lvl1pPr>
          </a:lstStyle>
          <a:p>
            <a:r>
              <a:rPr lang="en-US" dirty="0"/>
              <a:t>Insert Divider Title</a:t>
            </a:r>
          </a:p>
        </p:txBody>
      </p:sp>
      <p:sp>
        <p:nvSpPr>
          <p:cNvPr id="3075" name="Rectangle 3"/>
          <p:cNvSpPr>
            <a:spLocks noGrp="1" noChangeArrowheads="1"/>
          </p:cNvSpPr>
          <p:nvPr>
            <p:ph type="subTitle" idx="1" hasCustomPrompt="1"/>
          </p:nvPr>
        </p:nvSpPr>
        <p:spPr>
          <a:xfrm>
            <a:off x="457199" y="4062290"/>
            <a:ext cx="8232775" cy="717234"/>
          </a:xfrm>
        </p:spPr>
        <p:txBody>
          <a:bodyPr anchor="t" anchorCtr="0"/>
          <a:lstStyle>
            <a:lvl1pPr>
              <a:lnSpc>
                <a:spcPct val="95000"/>
              </a:lnSpc>
              <a:spcBef>
                <a:spcPts val="0"/>
              </a:spcBef>
              <a:defRPr sz="2000">
                <a:solidFill>
                  <a:srgbClr val="FFFFFF"/>
                </a:solidFill>
              </a:defRPr>
            </a:lvl1pPr>
          </a:lstStyle>
          <a:p>
            <a:r>
              <a:rPr lang="en-US" dirty="0"/>
              <a:t>Insert subtitle</a:t>
            </a:r>
          </a:p>
        </p:txBody>
      </p:sp>
      <p:sp>
        <p:nvSpPr>
          <p:cNvPr id="4" name="Rectangle 3"/>
          <p:cNvSpPr/>
          <p:nvPr userDrawn="1"/>
        </p:nvSpPr>
        <p:spPr>
          <a:xfrm>
            <a:off x="-882" y="1658777"/>
            <a:ext cx="354013" cy="1371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Tree>
    <p:extLst>
      <p:ext uri="{BB962C8B-B14F-4D97-AF65-F5344CB8AC3E}">
        <p14:creationId xmlns:p14="http://schemas.microsoft.com/office/powerpoint/2010/main" val="12897715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Divider – Image">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9144000" cy="5143500"/>
          </a:xfrm>
        </p:spPr>
        <p:txBody>
          <a:bodyPr/>
          <a:lstStyle/>
          <a:p>
            <a:r>
              <a:rPr lang="en-US"/>
              <a:t>Click icon to add picture</a:t>
            </a:r>
          </a:p>
        </p:txBody>
      </p:sp>
      <p:sp>
        <p:nvSpPr>
          <p:cNvPr id="3074" name="Rectangle 2"/>
          <p:cNvSpPr>
            <a:spLocks noGrp="1" noChangeArrowheads="1"/>
          </p:cNvSpPr>
          <p:nvPr>
            <p:ph type="ctrTitle" hasCustomPrompt="1"/>
          </p:nvPr>
        </p:nvSpPr>
        <p:spPr>
          <a:xfrm>
            <a:off x="457199" y="316679"/>
            <a:ext cx="8232775" cy="1475901"/>
          </a:xfrm>
        </p:spPr>
        <p:txBody>
          <a:bodyPr/>
          <a:lstStyle>
            <a:lvl1pPr>
              <a:lnSpc>
                <a:spcPct val="80000"/>
              </a:lnSpc>
              <a:defRPr sz="6000">
                <a:solidFill>
                  <a:srgbClr val="FFFFFF"/>
                </a:solidFill>
              </a:defRPr>
            </a:lvl1pPr>
          </a:lstStyle>
          <a:p>
            <a:r>
              <a:rPr lang="en-US" dirty="0"/>
              <a:t>Insert Divider Title</a:t>
            </a:r>
          </a:p>
        </p:txBody>
      </p:sp>
      <p:sp>
        <p:nvSpPr>
          <p:cNvPr id="3075" name="Rectangle 3"/>
          <p:cNvSpPr>
            <a:spLocks noGrp="1" noChangeArrowheads="1"/>
          </p:cNvSpPr>
          <p:nvPr>
            <p:ph type="subTitle" idx="1" hasCustomPrompt="1"/>
          </p:nvPr>
        </p:nvSpPr>
        <p:spPr>
          <a:xfrm>
            <a:off x="457199" y="4060690"/>
            <a:ext cx="8232775" cy="717234"/>
          </a:xfrm>
        </p:spPr>
        <p:txBody>
          <a:bodyPr anchor="t" anchorCtr="0"/>
          <a:lstStyle>
            <a:lvl1pPr>
              <a:lnSpc>
                <a:spcPct val="95000"/>
              </a:lnSpc>
              <a:spcBef>
                <a:spcPts val="0"/>
              </a:spcBef>
              <a:defRPr sz="2000">
                <a:solidFill>
                  <a:srgbClr val="FFFFFF"/>
                </a:solidFill>
              </a:defRPr>
            </a:lvl1pPr>
          </a:lstStyle>
          <a:p>
            <a:r>
              <a:rPr lang="en-US" dirty="0"/>
              <a:t>Insert subtitle</a:t>
            </a:r>
          </a:p>
        </p:txBody>
      </p:sp>
      <p:sp>
        <p:nvSpPr>
          <p:cNvPr id="5" name="Rectangle 4"/>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Tree>
    <p:extLst>
      <p:ext uri="{BB962C8B-B14F-4D97-AF65-F5344CB8AC3E}">
        <p14:creationId xmlns:p14="http://schemas.microsoft.com/office/powerpoint/2010/main" val="19908525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0 stacked boxes">
    <p:spTree>
      <p:nvGrpSpPr>
        <p:cNvPr id="1" name=""/>
        <p:cNvGrpSpPr/>
        <p:nvPr/>
      </p:nvGrpSpPr>
      <p:grpSpPr>
        <a:xfrm>
          <a:off x="0" y="0"/>
          <a:ext cx="0" cy="0"/>
          <a:chOff x="0" y="0"/>
          <a:chExt cx="0" cy="0"/>
        </a:xfrm>
      </p:grpSpPr>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8" name="Text Placeholder 7"/>
          <p:cNvSpPr>
            <a:spLocks noGrp="1"/>
          </p:cNvSpPr>
          <p:nvPr>
            <p:ph type="body" sz="quarter" idx="13" hasCustomPrompt="1"/>
          </p:nvPr>
        </p:nvSpPr>
        <p:spPr>
          <a:xfrm>
            <a:off x="360466" y="1167678"/>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10" name="Text Placeholder 7"/>
          <p:cNvSpPr>
            <a:spLocks noGrp="1"/>
          </p:cNvSpPr>
          <p:nvPr>
            <p:ph type="body" sz="quarter" idx="15" hasCustomPrompt="1"/>
          </p:nvPr>
        </p:nvSpPr>
        <p:spPr>
          <a:xfrm>
            <a:off x="360466" y="1499237"/>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11" name="Content Placeholder 2"/>
          <p:cNvSpPr>
            <a:spLocks noGrp="1"/>
          </p:cNvSpPr>
          <p:nvPr>
            <p:ph idx="16" hasCustomPrompt="1"/>
          </p:nvPr>
        </p:nvSpPr>
        <p:spPr>
          <a:xfrm>
            <a:off x="4746626" y="1171575"/>
            <a:ext cx="3945623" cy="3567590"/>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Text Placeholder 7"/>
          <p:cNvSpPr>
            <a:spLocks noGrp="1"/>
          </p:cNvSpPr>
          <p:nvPr>
            <p:ph type="body" sz="quarter" idx="17" hasCustomPrompt="1"/>
          </p:nvPr>
        </p:nvSpPr>
        <p:spPr>
          <a:xfrm>
            <a:off x="360466" y="1830708"/>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0" name="Text Placeholder 7"/>
          <p:cNvSpPr>
            <a:spLocks noGrp="1"/>
          </p:cNvSpPr>
          <p:nvPr>
            <p:ph type="body" sz="quarter" idx="18" hasCustomPrompt="1"/>
          </p:nvPr>
        </p:nvSpPr>
        <p:spPr>
          <a:xfrm>
            <a:off x="360466" y="2164080"/>
            <a:ext cx="2540215" cy="312766"/>
          </a:xfrm>
          <a:solidFill>
            <a:srgbClr val="E82034"/>
          </a:solidFill>
          <a:ln>
            <a:noFill/>
          </a:ln>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1" name="Text Placeholder 7"/>
          <p:cNvSpPr>
            <a:spLocks noGrp="1"/>
          </p:cNvSpPr>
          <p:nvPr>
            <p:ph type="body" sz="quarter" idx="19" hasCustomPrompt="1"/>
          </p:nvPr>
        </p:nvSpPr>
        <p:spPr>
          <a:xfrm>
            <a:off x="360466" y="2495551"/>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2" name="Text Placeholder 7"/>
          <p:cNvSpPr>
            <a:spLocks noGrp="1"/>
          </p:cNvSpPr>
          <p:nvPr>
            <p:ph type="body" sz="quarter" idx="20" hasCustomPrompt="1"/>
          </p:nvPr>
        </p:nvSpPr>
        <p:spPr>
          <a:xfrm>
            <a:off x="360466" y="2827110"/>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3" name="Text Placeholder 7"/>
          <p:cNvSpPr>
            <a:spLocks noGrp="1"/>
          </p:cNvSpPr>
          <p:nvPr>
            <p:ph type="body" sz="quarter" idx="21" hasCustomPrompt="1"/>
          </p:nvPr>
        </p:nvSpPr>
        <p:spPr>
          <a:xfrm>
            <a:off x="360466" y="3158581"/>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4" name="Text Placeholder 7"/>
          <p:cNvSpPr>
            <a:spLocks noGrp="1"/>
          </p:cNvSpPr>
          <p:nvPr>
            <p:ph type="body" sz="quarter" idx="22" hasCustomPrompt="1"/>
          </p:nvPr>
        </p:nvSpPr>
        <p:spPr>
          <a:xfrm>
            <a:off x="360466" y="3491952"/>
            <a:ext cx="2540215" cy="312766"/>
          </a:xfrm>
          <a:solidFill>
            <a:srgbClr val="E82034"/>
          </a:solidFill>
          <a:ln>
            <a:noFill/>
          </a:ln>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5" name="Text Placeholder 7"/>
          <p:cNvSpPr>
            <a:spLocks noGrp="1"/>
          </p:cNvSpPr>
          <p:nvPr>
            <p:ph type="body" sz="quarter" idx="23" hasCustomPrompt="1"/>
          </p:nvPr>
        </p:nvSpPr>
        <p:spPr>
          <a:xfrm>
            <a:off x="360466" y="3827148"/>
            <a:ext cx="2540215" cy="312766"/>
          </a:xfrm>
          <a:solidFill>
            <a:srgbClr val="E82034"/>
          </a:solidFill>
          <a:ln>
            <a:noFill/>
          </a:ln>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6" name="Text Placeholder 7"/>
          <p:cNvSpPr>
            <a:spLocks noGrp="1"/>
          </p:cNvSpPr>
          <p:nvPr>
            <p:ph type="body" sz="quarter" idx="24" hasCustomPrompt="1"/>
          </p:nvPr>
        </p:nvSpPr>
        <p:spPr>
          <a:xfrm>
            <a:off x="360466" y="4159094"/>
            <a:ext cx="2540215" cy="312766"/>
          </a:xfrm>
          <a:solidFill>
            <a:srgbClr val="E82034"/>
          </a:solidFill>
          <a:ln>
            <a:noFill/>
          </a:ln>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7" name="Rectangle 26"/>
          <p:cNvSpPr/>
          <p:nvPr userDrawn="1"/>
        </p:nvSpPr>
        <p:spPr>
          <a:xfrm>
            <a:off x="-882" y="377189"/>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17"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18" name="Footer Placeholder 3"/>
          <p:cNvSpPr>
            <a:spLocks noGrp="1"/>
          </p:cNvSpPr>
          <p:nvPr userDrawn="1">
            <p:ph type="ftr" sz="quarter" idx="11"/>
          </p:nvPr>
        </p:nvSpPr>
        <p:spPr>
          <a:xfrm>
            <a:off x="3886200" y="4892919"/>
            <a:ext cx="2514600" cy="193431"/>
          </a:xfrm>
          <a:prstGeom prst="rect">
            <a:avLst/>
          </a:prstGeom>
        </p:spPr>
        <p:txBody>
          <a:bodyPr/>
          <a:lstStyle/>
          <a:p>
            <a:pPr algn="ctr"/>
            <a:endParaRPr lang="en-US" dirty="0"/>
          </a:p>
        </p:txBody>
      </p:sp>
      <p:sp>
        <p:nvSpPr>
          <p:cNvPr id="29"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34796099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 placeholders">
    <p:spTree>
      <p:nvGrpSpPr>
        <p:cNvPr id="1" name=""/>
        <p:cNvGrpSpPr/>
        <p:nvPr/>
      </p:nvGrpSpPr>
      <p:grpSpPr>
        <a:xfrm>
          <a:off x="0" y="0"/>
          <a:ext cx="0" cy="0"/>
          <a:chOff x="0" y="0"/>
          <a:chExt cx="0" cy="0"/>
        </a:xfrm>
      </p:grpSpPr>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3" name="Content Placeholder 2"/>
          <p:cNvSpPr>
            <a:spLocks noGrp="1"/>
          </p:cNvSpPr>
          <p:nvPr>
            <p:ph idx="1" hasCustomPrompt="1"/>
          </p:nvPr>
        </p:nvSpPr>
        <p:spPr>
          <a:xfrm>
            <a:off x="457201" y="1526164"/>
            <a:ext cx="2368549" cy="1396279"/>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7"/>
          <p:cNvSpPr>
            <a:spLocks noGrp="1"/>
          </p:cNvSpPr>
          <p:nvPr>
            <p:ph type="body" sz="quarter" idx="13" hasCustomPrompt="1"/>
          </p:nvPr>
        </p:nvSpPr>
        <p:spPr>
          <a:xfrm>
            <a:off x="360466" y="1167678"/>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9" name="Content Placeholder 2"/>
          <p:cNvSpPr>
            <a:spLocks noGrp="1"/>
          </p:cNvSpPr>
          <p:nvPr>
            <p:ph idx="14" hasCustomPrompt="1"/>
          </p:nvPr>
        </p:nvSpPr>
        <p:spPr>
          <a:xfrm>
            <a:off x="457201" y="3350548"/>
            <a:ext cx="2368549" cy="1396279"/>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7"/>
          <p:cNvSpPr>
            <a:spLocks noGrp="1"/>
          </p:cNvSpPr>
          <p:nvPr>
            <p:ph type="body" sz="quarter" idx="15" hasCustomPrompt="1"/>
          </p:nvPr>
        </p:nvSpPr>
        <p:spPr>
          <a:xfrm>
            <a:off x="360466" y="2992063"/>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11" name="Content Placeholder 2"/>
          <p:cNvSpPr>
            <a:spLocks noGrp="1"/>
          </p:cNvSpPr>
          <p:nvPr>
            <p:ph idx="16" hasCustomPrompt="1"/>
          </p:nvPr>
        </p:nvSpPr>
        <p:spPr>
          <a:xfrm>
            <a:off x="6323699" y="1526164"/>
            <a:ext cx="2368549" cy="1396279"/>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7"/>
          <p:cNvSpPr>
            <a:spLocks noGrp="1"/>
          </p:cNvSpPr>
          <p:nvPr>
            <p:ph type="body" sz="quarter" idx="17" hasCustomPrompt="1"/>
          </p:nvPr>
        </p:nvSpPr>
        <p:spPr>
          <a:xfrm>
            <a:off x="6226964" y="1167678"/>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13" name="Content Placeholder 2"/>
          <p:cNvSpPr>
            <a:spLocks noGrp="1"/>
          </p:cNvSpPr>
          <p:nvPr>
            <p:ph idx="18" hasCustomPrompt="1"/>
          </p:nvPr>
        </p:nvSpPr>
        <p:spPr>
          <a:xfrm>
            <a:off x="6323699" y="3350548"/>
            <a:ext cx="2368549" cy="1396279"/>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7"/>
          <p:cNvSpPr>
            <a:spLocks noGrp="1"/>
          </p:cNvSpPr>
          <p:nvPr>
            <p:ph type="body" sz="quarter" idx="19" hasCustomPrompt="1"/>
          </p:nvPr>
        </p:nvSpPr>
        <p:spPr>
          <a:xfrm>
            <a:off x="6226964" y="2992063"/>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15" name="Content Placeholder 2"/>
          <p:cNvSpPr>
            <a:spLocks noGrp="1"/>
          </p:cNvSpPr>
          <p:nvPr>
            <p:ph idx="20" hasCustomPrompt="1"/>
          </p:nvPr>
        </p:nvSpPr>
        <p:spPr>
          <a:xfrm>
            <a:off x="3386323" y="1526164"/>
            <a:ext cx="2368549" cy="1396279"/>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ext Placeholder 7"/>
          <p:cNvSpPr>
            <a:spLocks noGrp="1"/>
          </p:cNvSpPr>
          <p:nvPr>
            <p:ph type="body" sz="quarter" idx="21" hasCustomPrompt="1"/>
          </p:nvPr>
        </p:nvSpPr>
        <p:spPr>
          <a:xfrm>
            <a:off x="3289588" y="1167678"/>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17" name="Content Placeholder 2"/>
          <p:cNvSpPr>
            <a:spLocks noGrp="1"/>
          </p:cNvSpPr>
          <p:nvPr>
            <p:ph idx="22" hasCustomPrompt="1"/>
          </p:nvPr>
        </p:nvSpPr>
        <p:spPr>
          <a:xfrm>
            <a:off x="3386323" y="3350548"/>
            <a:ext cx="2368549" cy="1396279"/>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7"/>
          <p:cNvSpPr>
            <a:spLocks noGrp="1"/>
          </p:cNvSpPr>
          <p:nvPr>
            <p:ph type="body" sz="quarter" idx="23" hasCustomPrompt="1"/>
          </p:nvPr>
        </p:nvSpPr>
        <p:spPr>
          <a:xfrm>
            <a:off x="3289588" y="2992063"/>
            <a:ext cx="2540215" cy="312766"/>
          </a:xfrm>
          <a:solidFill>
            <a:srgbClr val="E82034"/>
          </a:solidFill>
        </p:spPr>
        <p:txBody>
          <a:bodyPr lIns="91440" rIns="91440" anchor="ctr" anchorCtr="0"/>
          <a:lstStyle>
            <a:lvl1pPr>
              <a:lnSpc>
                <a:spcPct val="90000"/>
              </a:lnSpc>
              <a:defRPr sz="1000" b="1" cap="all">
                <a:solidFill>
                  <a:schemeClr val="bg1"/>
                </a:solidFill>
              </a:defRPr>
            </a:lvl1pPr>
          </a:lstStyle>
          <a:p>
            <a:pPr lvl="0"/>
            <a:r>
              <a:rPr lang="en-US" dirty="0"/>
              <a:t>CLICK TO EDIT TITLE</a:t>
            </a:r>
          </a:p>
        </p:txBody>
      </p:sp>
      <p:sp>
        <p:nvSpPr>
          <p:cNvPr id="20" name="Rectangle 19"/>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19"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21" name="Footer Placeholder 3"/>
          <p:cNvSpPr>
            <a:spLocks noGrp="1"/>
          </p:cNvSpPr>
          <p:nvPr userDrawn="1">
            <p:ph type="ftr" sz="quarter" idx="11"/>
          </p:nvPr>
        </p:nvSpPr>
        <p:spPr>
          <a:xfrm>
            <a:off x="3886200" y="4892919"/>
            <a:ext cx="2514600" cy="193431"/>
          </a:xfrm>
          <a:prstGeom prst="rect">
            <a:avLst/>
          </a:prstGeom>
        </p:spPr>
        <p:txBody>
          <a:bodyPr/>
          <a:lstStyle/>
          <a:p>
            <a:pPr algn="ctr"/>
            <a:endParaRPr lang="en-US" dirty="0"/>
          </a:p>
        </p:txBody>
      </p:sp>
      <p:sp>
        <p:nvSpPr>
          <p:cNvPr id="23"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22419085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4 red box placeholders">
    <p:spTree>
      <p:nvGrpSpPr>
        <p:cNvPr id="1" name=""/>
        <p:cNvGrpSpPr/>
        <p:nvPr/>
      </p:nvGrpSpPr>
      <p:grpSpPr>
        <a:xfrm>
          <a:off x="0" y="0"/>
          <a:ext cx="0" cy="0"/>
          <a:chOff x="0" y="0"/>
          <a:chExt cx="0" cy="0"/>
        </a:xfrm>
      </p:grpSpPr>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8" name="Rectangle 7"/>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9" name="Rectangle 28"/>
          <p:cNvSpPr/>
          <p:nvPr userDrawn="1"/>
        </p:nvSpPr>
        <p:spPr bwMode="auto">
          <a:xfrm>
            <a:off x="279272" y="1200150"/>
            <a:ext cx="2075688" cy="3472891"/>
          </a:xfrm>
          <a:prstGeom prst="rect">
            <a:avLst/>
          </a:prstGeom>
          <a:solidFill>
            <a:schemeClr val="bg2"/>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8" name="Content Placeholder 2"/>
          <p:cNvSpPr>
            <a:spLocks noGrp="1"/>
          </p:cNvSpPr>
          <p:nvPr>
            <p:ph idx="23" hasCustomPrompt="1"/>
          </p:nvPr>
        </p:nvSpPr>
        <p:spPr>
          <a:xfrm>
            <a:off x="308271" y="1221114"/>
            <a:ext cx="2020824" cy="3053182"/>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17"/>
          <p:cNvSpPr>
            <a:spLocks noGrp="1"/>
          </p:cNvSpPr>
          <p:nvPr>
            <p:ph type="body" sz="quarter" idx="16" hasCustomPrompt="1"/>
          </p:nvPr>
        </p:nvSpPr>
        <p:spPr>
          <a:xfrm>
            <a:off x="308271" y="4292629"/>
            <a:ext cx="2020824"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cxnSp>
        <p:nvCxnSpPr>
          <p:cNvPr id="34" name="Straight Connector 33"/>
          <p:cNvCxnSpPr/>
          <p:nvPr userDrawn="1"/>
        </p:nvCxnSpPr>
        <p:spPr bwMode="auto">
          <a:xfrm>
            <a:off x="285654" y="4279077"/>
            <a:ext cx="2057400" cy="1429"/>
          </a:xfrm>
          <a:prstGeom prst="line">
            <a:avLst/>
          </a:prstGeom>
          <a:solidFill>
            <a:schemeClr val="accent1"/>
          </a:solidFill>
          <a:ln w="25400" cap="flat" cmpd="sng" algn="ctr">
            <a:solidFill>
              <a:srgbClr val="FFFFFF"/>
            </a:solidFill>
            <a:prstDash val="solid"/>
            <a:round/>
            <a:headEnd type="none" w="med" len="med"/>
            <a:tailEnd type="none" w="med" len="med"/>
          </a:ln>
          <a:effectLst/>
        </p:spPr>
      </p:cxnSp>
      <p:sp>
        <p:nvSpPr>
          <p:cNvPr id="35" name="Rectangle 34"/>
          <p:cNvSpPr/>
          <p:nvPr userDrawn="1"/>
        </p:nvSpPr>
        <p:spPr bwMode="auto">
          <a:xfrm>
            <a:off x="2451638" y="1200150"/>
            <a:ext cx="2075688" cy="3472891"/>
          </a:xfrm>
          <a:prstGeom prst="rect">
            <a:avLst/>
          </a:prstGeom>
          <a:solidFill>
            <a:schemeClr val="bg2"/>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36" name="Content Placeholder 2"/>
          <p:cNvSpPr>
            <a:spLocks noGrp="1"/>
          </p:cNvSpPr>
          <p:nvPr>
            <p:ph idx="24" hasCustomPrompt="1"/>
          </p:nvPr>
        </p:nvSpPr>
        <p:spPr>
          <a:xfrm>
            <a:off x="2480637" y="1221114"/>
            <a:ext cx="2020824" cy="3053182"/>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7" name="Text Placeholder 17"/>
          <p:cNvSpPr>
            <a:spLocks noGrp="1"/>
          </p:cNvSpPr>
          <p:nvPr>
            <p:ph type="body" sz="quarter" idx="25" hasCustomPrompt="1"/>
          </p:nvPr>
        </p:nvSpPr>
        <p:spPr>
          <a:xfrm>
            <a:off x="2480637" y="4292629"/>
            <a:ext cx="2020824"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cxnSp>
        <p:nvCxnSpPr>
          <p:cNvPr id="38" name="Straight Connector 37"/>
          <p:cNvCxnSpPr/>
          <p:nvPr userDrawn="1"/>
        </p:nvCxnSpPr>
        <p:spPr bwMode="auto">
          <a:xfrm>
            <a:off x="2458020" y="4279077"/>
            <a:ext cx="2057400" cy="1429"/>
          </a:xfrm>
          <a:prstGeom prst="line">
            <a:avLst/>
          </a:prstGeom>
          <a:solidFill>
            <a:schemeClr val="accent1"/>
          </a:solidFill>
          <a:ln w="25400" cap="flat" cmpd="sng" algn="ctr">
            <a:solidFill>
              <a:srgbClr val="FFFFFF"/>
            </a:solidFill>
            <a:prstDash val="solid"/>
            <a:round/>
            <a:headEnd type="none" w="med" len="med"/>
            <a:tailEnd type="none" w="med" len="med"/>
          </a:ln>
          <a:effectLst/>
        </p:spPr>
      </p:cxnSp>
      <p:sp>
        <p:nvSpPr>
          <p:cNvPr id="39" name="Rectangle 38"/>
          <p:cNvSpPr/>
          <p:nvPr userDrawn="1"/>
        </p:nvSpPr>
        <p:spPr bwMode="auto">
          <a:xfrm>
            <a:off x="4624725" y="1200150"/>
            <a:ext cx="2075688" cy="3472891"/>
          </a:xfrm>
          <a:prstGeom prst="rect">
            <a:avLst/>
          </a:prstGeom>
          <a:solidFill>
            <a:schemeClr val="bg2"/>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40" name="Content Placeholder 2"/>
          <p:cNvSpPr>
            <a:spLocks noGrp="1"/>
          </p:cNvSpPr>
          <p:nvPr>
            <p:ph idx="26" hasCustomPrompt="1"/>
          </p:nvPr>
        </p:nvSpPr>
        <p:spPr>
          <a:xfrm>
            <a:off x="4653724" y="1221114"/>
            <a:ext cx="2020824" cy="3053182"/>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1" name="Text Placeholder 17"/>
          <p:cNvSpPr>
            <a:spLocks noGrp="1"/>
          </p:cNvSpPr>
          <p:nvPr>
            <p:ph type="body" sz="quarter" idx="27" hasCustomPrompt="1"/>
          </p:nvPr>
        </p:nvSpPr>
        <p:spPr>
          <a:xfrm>
            <a:off x="4653724" y="4292629"/>
            <a:ext cx="2020824"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baseline="0">
                <a:solidFill>
                  <a:srgbClr val="FFFFFF"/>
                </a:solidFill>
              </a:defRPr>
            </a:lvl1pPr>
          </a:lstStyle>
          <a:p>
            <a:pPr lvl="0"/>
            <a:r>
              <a:rPr lang="en-US" dirty="0"/>
              <a:t>Insert Picture description</a:t>
            </a:r>
          </a:p>
        </p:txBody>
      </p:sp>
      <p:cxnSp>
        <p:nvCxnSpPr>
          <p:cNvPr id="42" name="Straight Connector 41"/>
          <p:cNvCxnSpPr/>
          <p:nvPr userDrawn="1"/>
        </p:nvCxnSpPr>
        <p:spPr bwMode="auto">
          <a:xfrm>
            <a:off x="4631107" y="4279077"/>
            <a:ext cx="2057400" cy="1429"/>
          </a:xfrm>
          <a:prstGeom prst="line">
            <a:avLst/>
          </a:prstGeom>
          <a:solidFill>
            <a:schemeClr val="accent1"/>
          </a:solidFill>
          <a:ln w="25400" cap="flat" cmpd="sng" algn="ctr">
            <a:solidFill>
              <a:srgbClr val="FFFFFF"/>
            </a:solidFill>
            <a:prstDash val="solid"/>
            <a:round/>
            <a:headEnd type="none" w="med" len="med"/>
            <a:tailEnd type="none" w="med" len="med"/>
          </a:ln>
          <a:effectLst/>
        </p:spPr>
      </p:cxnSp>
      <p:sp>
        <p:nvSpPr>
          <p:cNvPr id="43" name="Rectangle 42"/>
          <p:cNvSpPr/>
          <p:nvPr userDrawn="1"/>
        </p:nvSpPr>
        <p:spPr bwMode="auto">
          <a:xfrm>
            <a:off x="6797091" y="1200150"/>
            <a:ext cx="2075688" cy="3472891"/>
          </a:xfrm>
          <a:prstGeom prst="rect">
            <a:avLst/>
          </a:prstGeom>
          <a:solidFill>
            <a:schemeClr val="bg2"/>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44" name="Content Placeholder 2"/>
          <p:cNvSpPr>
            <a:spLocks noGrp="1"/>
          </p:cNvSpPr>
          <p:nvPr>
            <p:ph idx="28" hasCustomPrompt="1"/>
          </p:nvPr>
        </p:nvSpPr>
        <p:spPr>
          <a:xfrm>
            <a:off x="6826090" y="1221114"/>
            <a:ext cx="2020824" cy="3053182"/>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5" name="Text Placeholder 17"/>
          <p:cNvSpPr>
            <a:spLocks noGrp="1"/>
          </p:cNvSpPr>
          <p:nvPr>
            <p:ph type="body" sz="quarter" idx="29" hasCustomPrompt="1"/>
          </p:nvPr>
        </p:nvSpPr>
        <p:spPr>
          <a:xfrm>
            <a:off x="6826090" y="4292629"/>
            <a:ext cx="2020824"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cxnSp>
        <p:nvCxnSpPr>
          <p:cNvPr id="46" name="Straight Connector 45"/>
          <p:cNvCxnSpPr/>
          <p:nvPr userDrawn="1"/>
        </p:nvCxnSpPr>
        <p:spPr bwMode="auto">
          <a:xfrm>
            <a:off x="6803473" y="4279077"/>
            <a:ext cx="2057400" cy="1429"/>
          </a:xfrm>
          <a:prstGeom prst="line">
            <a:avLst/>
          </a:prstGeom>
          <a:solidFill>
            <a:schemeClr val="accent1"/>
          </a:solidFill>
          <a:ln w="25400" cap="flat" cmpd="sng" algn="ctr">
            <a:solidFill>
              <a:srgbClr val="FFFFFF"/>
            </a:solidFill>
            <a:prstDash val="solid"/>
            <a:round/>
            <a:headEnd type="none" w="med" len="med"/>
            <a:tailEnd type="none" w="med" len="med"/>
          </a:ln>
          <a:effectLst/>
        </p:spPr>
      </p:cxnSp>
      <p:sp>
        <p:nvSpPr>
          <p:cNvPr id="22"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23" name="Footer Placeholder 3"/>
          <p:cNvSpPr>
            <a:spLocks noGrp="1"/>
          </p:cNvSpPr>
          <p:nvPr userDrawn="1">
            <p:ph type="ftr" sz="quarter" idx="11"/>
          </p:nvPr>
        </p:nvSpPr>
        <p:spPr>
          <a:xfrm>
            <a:off x="3886200" y="4892919"/>
            <a:ext cx="2514600" cy="193431"/>
          </a:xfrm>
          <a:prstGeom prst="rect">
            <a:avLst/>
          </a:prstGeom>
        </p:spPr>
        <p:txBody>
          <a:bodyPr/>
          <a:lstStyle/>
          <a:p>
            <a:pPr algn="ctr"/>
            <a:endParaRPr lang="en-US" dirty="0"/>
          </a:p>
        </p:txBody>
      </p:sp>
      <p:sp>
        <p:nvSpPr>
          <p:cNvPr id="25"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146477646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 large box placeholder">
    <p:spTree>
      <p:nvGrpSpPr>
        <p:cNvPr id="1" name=""/>
        <p:cNvGrpSpPr/>
        <p:nvPr/>
      </p:nvGrpSpPr>
      <p:grpSpPr>
        <a:xfrm>
          <a:off x="0" y="0"/>
          <a:ext cx="0" cy="0"/>
          <a:chOff x="0" y="0"/>
          <a:chExt cx="0" cy="0"/>
        </a:xfrm>
      </p:grpSpPr>
      <p:sp>
        <p:nvSpPr>
          <p:cNvPr id="29" name="Rectangle 28"/>
          <p:cNvSpPr/>
          <p:nvPr userDrawn="1"/>
        </p:nvSpPr>
        <p:spPr bwMode="auto">
          <a:xfrm>
            <a:off x="279271" y="1200150"/>
            <a:ext cx="8595360" cy="3472891"/>
          </a:xfrm>
          <a:prstGeom prst="rect">
            <a:avLst/>
          </a:prstGeom>
          <a:solidFill>
            <a:srgbClr val="E82034"/>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8" name="Content Placeholder 2"/>
          <p:cNvSpPr>
            <a:spLocks noGrp="1"/>
          </p:cNvSpPr>
          <p:nvPr>
            <p:ph idx="23" hasCustomPrompt="1"/>
          </p:nvPr>
        </p:nvSpPr>
        <p:spPr>
          <a:xfrm>
            <a:off x="308272" y="1221115"/>
            <a:ext cx="8539396" cy="3053182"/>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17"/>
          <p:cNvSpPr>
            <a:spLocks noGrp="1"/>
          </p:cNvSpPr>
          <p:nvPr>
            <p:ph type="body" sz="quarter" idx="16" hasCustomPrompt="1"/>
          </p:nvPr>
        </p:nvSpPr>
        <p:spPr>
          <a:xfrm>
            <a:off x="308271" y="4292629"/>
            <a:ext cx="8540496"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6" name="Slide Number Placeholder 5"/>
          <p:cNvSpPr>
            <a:spLocks noGrp="1"/>
          </p:cNvSpPr>
          <p:nvPr>
            <p:ph type="sldNum" sz="quarter" idx="12"/>
          </p:nvPr>
        </p:nvSpPr>
        <p:spPr>
          <a:xfrm>
            <a:off x="8915400" y="4857750"/>
            <a:ext cx="228600" cy="102394"/>
          </a:xfrm>
        </p:spPr>
        <p:txBody>
          <a:bodyPr/>
          <a:lstStyle>
            <a:lvl1pPr>
              <a:defRPr smtClean="0"/>
            </a:lvl1pPr>
          </a:lstStyle>
          <a:p>
            <a:fld id="{5D7E0B00-4FDE-D040-8275-1F4B80113D68}" type="slidenum">
              <a:rPr lang="en-US"/>
              <a:pPr/>
              <a:t>‹#›</a:t>
            </a:fld>
            <a:endParaRPr lang="en-US"/>
          </a:p>
        </p:txBody>
      </p:sp>
      <p:sp>
        <p:nvSpPr>
          <p:cNvPr id="8" name="Rectangle 7"/>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cxnSp>
        <p:nvCxnSpPr>
          <p:cNvPr id="11" name="Straight Connector 10"/>
          <p:cNvCxnSpPr/>
          <p:nvPr userDrawn="1"/>
        </p:nvCxnSpPr>
        <p:spPr bwMode="auto">
          <a:xfrm flipV="1">
            <a:off x="298418" y="4277678"/>
            <a:ext cx="8566182" cy="1400"/>
          </a:xfrm>
          <a:prstGeom prst="line">
            <a:avLst/>
          </a:prstGeom>
          <a:solidFill>
            <a:schemeClr val="accent1"/>
          </a:solidFill>
          <a:ln w="25400" cap="flat" cmpd="sng" algn="ctr">
            <a:solidFill>
              <a:schemeClr val="bg1"/>
            </a:solidFill>
            <a:prstDash val="solid"/>
            <a:round/>
            <a:headEnd type="none" w="med" len="med"/>
            <a:tailEnd type="none" w="med" len="med"/>
          </a:ln>
          <a:effectLst/>
        </p:spPr>
      </p:cxnSp>
      <p:sp>
        <p:nvSpPr>
          <p:cNvPr id="10" name="Footer Placeholder 3"/>
          <p:cNvSpPr>
            <a:spLocks noGrp="1"/>
          </p:cNvSpPr>
          <p:nvPr>
            <p:ph type="ftr" sz="quarter" idx="11"/>
          </p:nvPr>
        </p:nvSpPr>
        <p:spPr>
          <a:xfrm>
            <a:off x="3886200" y="4892919"/>
            <a:ext cx="2514600" cy="193431"/>
          </a:xfrm>
          <a:prstGeom prst="rect">
            <a:avLst/>
          </a:prstGeom>
        </p:spPr>
        <p:txBody>
          <a:bodyPr/>
          <a:lstStyle/>
          <a:p>
            <a:pPr algn="ctr"/>
            <a:endParaRPr lang="en-US" dirty="0"/>
          </a:p>
        </p:txBody>
      </p:sp>
      <p:sp>
        <p:nvSpPr>
          <p:cNvPr id="12"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9239988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 medium, 2 small boxes">
    <p:spTree>
      <p:nvGrpSpPr>
        <p:cNvPr id="1" name=""/>
        <p:cNvGrpSpPr/>
        <p:nvPr/>
      </p:nvGrpSpPr>
      <p:grpSpPr>
        <a:xfrm>
          <a:off x="0" y="0"/>
          <a:ext cx="0" cy="0"/>
          <a:chOff x="0" y="0"/>
          <a:chExt cx="0" cy="0"/>
        </a:xfrm>
      </p:grpSpPr>
      <p:sp>
        <p:nvSpPr>
          <p:cNvPr id="29" name="Rectangle 28"/>
          <p:cNvSpPr/>
          <p:nvPr userDrawn="1"/>
        </p:nvSpPr>
        <p:spPr bwMode="auto">
          <a:xfrm>
            <a:off x="482727" y="1200150"/>
            <a:ext cx="5093208" cy="2995574"/>
          </a:xfrm>
          <a:prstGeom prst="rect">
            <a:avLst/>
          </a:prstGeom>
          <a:solidFill>
            <a:srgbClr val="E82034"/>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8" name="Content Placeholder 2"/>
          <p:cNvSpPr>
            <a:spLocks noGrp="1"/>
          </p:cNvSpPr>
          <p:nvPr>
            <p:ph idx="23" hasCustomPrompt="1"/>
          </p:nvPr>
        </p:nvSpPr>
        <p:spPr>
          <a:xfrm>
            <a:off x="507493" y="1221116"/>
            <a:ext cx="5047488" cy="2569739"/>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8" name="Rectangle 7"/>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cxnSp>
        <p:nvCxnSpPr>
          <p:cNvPr id="11" name="Straight Connector 10"/>
          <p:cNvCxnSpPr/>
          <p:nvPr userDrawn="1"/>
        </p:nvCxnSpPr>
        <p:spPr bwMode="auto">
          <a:xfrm flipV="1">
            <a:off x="501874" y="3794645"/>
            <a:ext cx="5074920" cy="1400"/>
          </a:xfrm>
          <a:prstGeom prst="line">
            <a:avLst/>
          </a:prstGeom>
          <a:solidFill>
            <a:schemeClr val="accent1"/>
          </a:solidFill>
          <a:ln w="25400" cap="flat" cmpd="sng" algn="ctr">
            <a:solidFill>
              <a:schemeClr val="bg1"/>
            </a:solidFill>
            <a:prstDash val="solid"/>
            <a:round/>
            <a:headEnd type="none" w="med" len="med"/>
            <a:tailEnd type="none" w="med" len="med"/>
          </a:ln>
          <a:effectLst/>
        </p:spPr>
      </p:cxnSp>
      <p:sp>
        <p:nvSpPr>
          <p:cNvPr id="10" name="Rectangle 9"/>
          <p:cNvSpPr/>
          <p:nvPr userDrawn="1"/>
        </p:nvSpPr>
        <p:spPr bwMode="auto">
          <a:xfrm>
            <a:off x="5867784" y="1200150"/>
            <a:ext cx="2286000" cy="1382573"/>
          </a:xfrm>
          <a:prstGeom prst="rect">
            <a:avLst/>
          </a:prstGeom>
          <a:solidFill>
            <a:srgbClr val="E82034"/>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2" name="Content Placeholder 2"/>
          <p:cNvSpPr>
            <a:spLocks noGrp="1"/>
          </p:cNvSpPr>
          <p:nvPr>
            <p:ph idx="24" hasCustomPrompt="1"/>
          </p:nvPr>
        </p:nvSpPr>
        <p:spPr>
          <a:xfrm>
            <a:off x="5892552" y="1221115"/>
            <a:ext cx="2237036" cy="995960"/>
          </a:xfrm>
          <a:solidFill>
            <a:srgbClr val="E82034"/>
          </a:solidFill>
          <a:ln w="50800">
            <a:noFill/>
          </a:ln>
          <a:effectLst/>
        </p:spPr>
        <p:txBody>
          <a:bodyPr lIns="91440" tIns="91440" rIns="91440" bIns="91440"/>
          <a:lstStyle>
            <a:lvl1pPr>
              <a:defRPr sz="1200">
                <a:solidFill>
                  <a:srgbClr val="FFFFFF"/>
                </a:solidFill>
              </a:defRPr>
            </a:lvl1pPr>
            <a:lvl2pPr marL="139700" indent="-103188">
              <a:defRPr sz="1100">
                <a:solidFill>
                  <a:srgbClr val="FFFFFF"/>
                </a:solidFill>
              </a:defRPr>
            </a:lvl2pPr>
            <a:lvl3pPr marL="300038" indent="-120650">
              <a:defRPr sz="1000">
                <a:solidFill>
                  <a:srgbClr val="FFFFFF"/>
                </a:solidFill>
              </a:defRPr>
            </a:lvl3pPr>
            <a:lvl4pPr marL="414338" indent="-95250">
              <a:defRPr sz="900">
                <a:solidFill>
                  <a:srgbClr val="FFFFFF"/>
                </a:solidFill>
              </a:defRPr>
            </a:lvl4pPr>
            <a:lvl5pPr marL="549275" indent="-109538">
              <a:defRPr sz="8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17"/>
          <p:cNvSpPr>
            <a:spLocks noGrp="1"/>
          </p:cNvSpPr>
          <p:nvPr>
            <p:ph type="body" sz="quarter" idx="25" hasCustomPrompt="1"/>
          </p:nvPr>
        </p:nvSpPr>
        <p:spPr>
          <a:xfrm>
            <a:off x="5892552" y="2228563"/>
            <a:ext cx="2237036" cy="335506"/>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000">
                <a:solidFill>
                  <a:srgbClr val="FFFFFF"/>
                </a:solidFill>
              </a:defRPr>
            </a:lvl1pPr>
          </a:lstStyle>
          <a:p>
            <a:pPr lvl="0"/>
            <a:r>
              <a:rPr lang="en-US" dirty="0"/>
              <a:t>Insert Picture description</a:t>
            </a:r>
          </a:p>
        </p:txBody>
      </p:sp>
      <p:cxnSp>
        <p:nvCxnSpPr>
          <p:cNvPr id="14" name="Straight Connector 13"/>
          <p:cNvCxnSpPr/>
          <p:nvPr userDrawn="1"/>
        </p:nvCxnSpPr>
        <p:spPr bwMode="auto">
          <a:xfrm flipV="1">
            <a:off x="5886931" y="2217708"/>
            <a:ext cx="2258568" cy="1400"/>
          </a:xfrm>
          <a:prstGeom prst="line">
            <a:avLst/>
          </a:prstGeom>
          <a:solidFill>
            <a:schemeClr val="accent1"/>
          </a:solidFill>
          <a:ln w="25400" cap="flat" cmpd="sng" algn="ctr">
            <a:solidFill>
              <a:schemeClr val="bg1"/>
            </a:solidFill>
            <a:prstDash val="solid"/>
            <a:round/>
            <a:headEnd type="none" w="med" len="med"/>
            <a:tailEnd type="none" w="med" len="med"/>
          </a:ln>
          <a:effectLst/>
        </p:spPr>
      </p:cxnSp>
      <p:sp>
        <p:nvSpPr>
          <p:cNvPr id="15" name="Rectangle 14"/>
          <p:cNvSpPr/>
          <p:nvPr userDrawn="1"/>
        </p:nvSpPr>
        <p:spPr bwMode="auto">
          <a:xfrm>
            <a:off x="5867784" y="2815551"/>
            <a:ext cx="2286000" cy="1382573"/>
          </a:xfrm>
          <a:prstGeom prst="rect">
            <a:avLst/>
          </a:prstGeom>
          <a:solidFill>
            <a:srgbClr val="E82034"/>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6" name="Content Placeholder 2"/>
          <p:cNvSpPr>
            <a:spLocks noGrp="1"/>
          </p:cNvSpPr>
          <p:nvPr>
            <p:ph idx="26" hasCustomPrompt="1"/>
          </p:nvPr>
        </p:nvSpPr>
        <p:spPr>
          <a:xfrm>
            <a:off x="5892552" y="2836516"/>
            <a:ext cx="2237036" cy="995960"/>
          </a:xfrm>
          <a:solidFill>
            <a:srgbClr val="E82034"/>
          </a:solidFill>
          <a:ln w="50800">
            <a:noFill/>
          </a:ln>
          <a:effectLst/>
        </p:spPr>
        <p:txBody>
          <a:bodyPr lIns="91440" tIns="91440" rIns="91440" bIns="91440"/>
          <a:lstStyle>
            <a:lvl1pPr>
              <a:defRPr sz="1200">
                <a:solidFill>
                  <a:srgbClr val="FFFFFF"/>
                </a:solidFill>
              </a:defRPr>
            </a:lvl1pPr>
            <a:lvl2pPr marL="139700" indent="-103188">
              <a:defRPr sz="1100">
                <a:solidFill>
                  <a:srgbClr val="FFFFFF"/>
                </a:solidFill>
              </a:defRPr>
            </a:lvl2pPr>
            <a:lvl3pPr marL="300038" indent="-120650">
              <a:defRPr sz="1000">
                <a:solidFill>
                  <a:srgbClr val="FFFFFF"/>
                </a:solidFill>
              </a:defRPr>
            </a:lvl3pPr>
            <a:lvl4pPr marL="414338" indent="-95250">
              <a:defRPr sz="900">
                <a:solidFill>
                  <a:srgbClr val="FFFFFF"/>
                </a:solidFill>
              </a:defRPr>
            </a:lvl4pPr>
            <a:lvl5pPr marL="549275" indent="-109538">
              <a:defRPr sz="8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 Placeholder 17"/>
          <p:cNvSpPr>
            <a:spLocks noGrp="1"/>
          </p:cNvSpPr>
          <p:nvPr>
            <p:ph type="body" sz="quarter" idx="27" hasCustomPrompt="1"/>
          </p:nvPr>
        </p:nvSpPr>
        <p:spPr>
          <a:xfrm>
            <a:off x="5892552" y="3843964"/>
            <a:ext cx="2237036" cy="335506"/>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000">
                <a:solidFill>
                  <a:srgbClr val="FFFFFF"/>
                </a:solidFill>
              </a:defRPr>
            </a:lvl1pPr>
          </a:lstStyle>
          <a:p>
            <a:pPr lvl="0"/>
            <a:r>
              <a:rPr lang="en-US" dirty="0"/>
              <a:t>Insert Picture description</a:t>
            </a:r>
          </a:p>
        </p:txBody>
      </p:sp>
      <p:cxnSp>
        <p:nvCxnSpPr>
          <p:cNvPr id="19" name="Straight Connector 18"/>
          <p:cNvCxnSpPr/>
          <p:nvPr userDrawn="1"/>
        </p:nvCxnSpPr>
        <p:spPr bwMode="auto">
          <a:xfrm flipV="1">
            <a:off x="5886931" y="3833109"/>
            <a:ext cx="2258568" cy="1400"/>
          </a:xfrm>
          <a:prstGeom prst="line">
            <a:avLst/>
          </a:prstGeom>
          <a:solidFill>
            <a:schemeClr val="accent1"/>
          </a:solidFill>
          <a:ln w="25400" cap="flat" cmpd="sng" algn="ctr">
            <a:solidFill>
              <a:schemeClr val="bg1"/>
            </a:solidFill>
            <a:prstDash val="solid"/>
            <a:round/>
            <a:headEnd type="none" w="med" len="med"/>
            <a:tailEnd type="none" w="med" len="med"/>
          </a:ln>
          <a:effectLst/>
        </p:spPr>
      </p:cxnSp>
      <p:sp>
        <p:nvSpPr>
          <p:cNvPr id="18" name="Text Placeholder 17"/>
          <p:cNvSpPr>
            <a:spLocks noGrp="1"/>
          </p:cNvSpPr>
          <p:nvPr>
            <p:ph type="body" sz="quarter" idx="16" hasCustomPrompt="1"/>
          </p:nvPr>
        </p:nvSpPr>
        <p:spPr>
          <a:xfrm>
            <a:off x="507493" y="3806247"/>
            <a:ext cx="5046639"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sp>
        <p:nvSpPr>
          <p:cNvPr id="22" name="Rectangle 6"/>
          <p:cNvSpPr txBox="1">
            <a:spLocks noChangeArrowheads="1"/>
          </p:cNvSpPr>
          <p:nvPr userDrawn="1"/>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A15B919-E3DF-8843-A034-99A3C3E2A01C}" type="slidenum">
              <a:rPr kumimoji="0" lang="en-US" sz="800" b="0" i="0" u="none" strike="noStrike" kern="1200" cap="none" spc="0" normalizeH="0" baseline="0" noProof="0" smtClean="0">
                <a:ln>
                  <a:noFill/>
                </a:ln>
                <a:solidFill>
                  <a:schemeClr val="tx1"/>
                </a:solidFill>
                <a:effectLst/>
                <a:uLnTx/>
                <a:uFillTx/>
                <a:latin typeface="Arial"/>
                <a:ea typeface="ＭＳ Ｐゴシック" charset="-128"/>
                <a:cs typeface="Arial"/>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sz="800" b="0" i="0" u="none" strike="noStrike" kern="1200" cap="none" spc="0" normalizeH="0" baseline="0" noProof="0" dirty="0">
              <a:ln>
                <a:noFill/>
              </a:ln>
              <a:solidFill>
                <a:schemeClr val="tx1"/>
              </a:solidFill>
              <a:effectLst/>
              <a:uLnTx/>
              <a:uFillTx/>
              <a:latin typeface="Arial"/>
              <a:ea typeface="ＭＳ Ｐゴシック" charset="-128"/>
              <a:cs typeface="Arial"/>
            </a:endParaRPr>
          </a:p>
        </p:txBody>
      </p:sp>
      <p:sp>
        <p:nvSpPr>
          <p:cNvPr id="23" name="Footer Placeholder 3"/>
          <p:cNvSpPr>
            <a:spLocks noGrp="1"/>
          </p:cNvSpPr>
          <p:nvPr>
            <p:ph type="ftr" sz="quarter" idx="11"/>
          </p:nvPr>
        </p:nvSpPr>
        <p:spPr>
          <a:xfrm>
            <a:off x="3886200" y="4892919"/>
            <a:ext cx="2514600" cy="193431"/>
          </a:xfrm>
          <a:prstGeom prst="rect">
            <a:avLst/>
          </a:prstGeom>
        </p:spPr>
        <p:txBody>
          <a:bodyPr/>
          <a:lstStyle/>
          <a:p>
            <a:pPr algn="ctr"/>
            <a:endParaRPr lang="en-US" dirty="0"/>
          </a:p>
        </p:txBody>
      </p:sp>
      <p:sp>
        <p:nvSpPr>
          <p:cNvPr id="24"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39807811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 small box w/side text">
    <p:spTree>
      <p:nvGrpSpPr>
        <p:cNvPr id="1" name=""/>
        <p:cNvGrpSpPr/>
        <p:nvPr/>
      </p:nvGrpSpPr>
      <p:grpSpPr>
        <a:xfrm>
          <a:off x="0" y="0"/>
          <a:ext cx="0" cy="0"/>
          <a:chOff x="0" y="0"/>
          <a:chExt cx="0" cy="0"/>
        </a:xfrm>
      </p:grpSpPr>
      <p:sp>
        <p:nvSpPr>
          <p:cNvPr id="29" name="Rectangle 28"/>
          <p:cNvSpPr/>
          <p:nvPr userDrawn="1"/>
        </p:nvSpPr>
        <p:spPr bwMode="auto">
          <a:xfrm>
            <a:off x="482727" y="1200150"/>
            <a:ext cx="3611880" cy="2995574"/>
          </a:xfrm>
          <a:prstGeom prst="rect">
            <a:avLst/>
          </a:prstGeom>
          <a:solidFill>
            <a:srgbClr val="E82034"/>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28" name="Content Placeholder 2"/>
          <p:cNvSpPr>
            <a:spLocks noGrp="1"/>
          </p:cNvSpPr>
          <p:nvPr>
            <p:ph idx="23" hasCustomPrompt="1"/>
          </p:nvPr>
        </p:nvSpPr>
        <p:spPr>
          <a:xfrm>
            <a:off x="507494" y="1221116"/>
            <a:ext cx="3557016" cy="2569739"/>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17"/>
          <p:cNvSpPr>
            <a:spLocks noGrp="1"/>
          </p:cNvSpPr>
          <p:nvPr>
            <p:ph type="body" sz="quarter" idx="16" hasCustomPrompt="1"/>
          </p:nvPr>
        </p:nvSpPr>
        <p:spPr>
          <a:xfrm>
            <a:off x="507494" y="3806247"/>
            <a:ext cx="3557016" cy="362102"/>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8" name="Rectangle 7"/>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cxnSp>
        <p:nvCxnSpPr>
          <p:cNvPr id="11" name="Straight Connector 10"/>
          <p:cNvCxnSpPr/>
          <p:nvPr userDrawn="1"/>
        </p:nvCxnSpPr>
        <p:spPr bwMode="auto">
          <a:xfrm flipV="1">
            <a:off x="501874" y="3794645"/>
            <a:ext cx="3584448" cy="1400"/>
          </a:xfrm>
          <a:prstGeom prst="line">
            <a:avLst/>
          </a:prstGeom>
          <a:solidFill>
            <a:schemeClr val="accent1"/>
          </a:solidFill>
          <a:ln w="25400" cap="flat" cmpd="sng" algn="ctr">
            <a:solidFill>
              <a:schemeClr val="bg1"/>
            </a:solidFill>
            <a:prstDash val="solid"/>
            <a:round/>
            <a:headEnd type="none" w="med" len="med"/>
            <a:tailEnd type="none" w="med" len="med"/>
          </a:ln>
          <a:effectLst/>
        </p:spPr>
      </p:cxnSp>
      <p:cxnSp>
        <p:nvCxnSpPr>
          <p:cNvPr id="20" name="Connecteur droit 21"/>
          <p:cNvCxnSpPr/>
          <p:nvPr userDrawn="1"/>
        </p:nvCxnSpPr>
        <p:spPr>
          <a:xfrm>
            <a:off x="4349718" y="1188778"/>
            <a:ext cx="0" cy="3046095"/>
          </a:xfrm>
          <a:prstGeom prst="line">
            <a:avLst/>
          </a:prstGeom>
          <a:ln w="3175">
            <a:solidFill>
              <a:schemeClr val="bg1">
                <a:lumMod val="75000"/>
              </a:schemeClr>
            </a:solidFill>
            <a:prstDash val="solid"/>
          </a:ln>
          <a:effectLst>
            <a:outerShdw dist="12700" algn="l" rotWithShape="0">
              <a:schemeClr val="bg1"/>
            </a:outerShdw>
          </a:effectLst>
        </p:spPr>
        <p:style>
          <a:lnRef idx="1">
            <a:schemeClr val="accent1"/>
          </a:lnRef>
          <a:fillRef idx="0">
            <a:schemeClr val="accent1"/>
          </a:fillRef>
          <a:effectRef idx="0">
            <a:schemeClr val="accent1"/>
          </a:effectRef>
          <a:fontRef idx="minor">
            <a:schemeClr val="tx1"/>
          </a:fontRef>
        </p:style>
      </p:cxnSp>
      <p:sp>
        <p:nvSpPr>
          <p:cNvPr id="21" name="Content Placeholder 2"/>
          <p:cNvSpPr>
            <a:spLocks noGrp="1"/>
          </p:cNvSpPr>
          <p:nvPr>
            <p:ph idx="24" hasCustomPrompt="1"/>
          </p:nvPr>
        </p:nvSpPr>
        <p:spPr>
          <a:xfrm>
            <a:off x="4572001" y="1865195"/>
            <a:ext cx="4118792" cy="2873970"/>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Text Placeholder 22"/>
          <p:cNvSpPr>
            <a:spLocks noGrp="1"/>
          </p:cNvSpPr>
          <p:nvPr>
            <p:ph type="body" sz="quarter" idx="25" hasCustomPrompt="1"/>
          </p:nvPr>
        </p:nvSpPr>
        <p:spPr>
          <a:xfrm>
            <a:off x="4571758" y="955344"/>
            <a:ext cx="4124567" cy="412365"/>
          </a:xfrm>
        </p:spPr>
        <p:txBody>
          <a:bodyPr anchor="b" anchorCtr="0"/>
          <a:lstStyle>
            <a:lvl1pPr>
              <a:defRPr sz="1400" b="1"/>
            </a:lvl1pPr>
          </a:lstStyle>
          <a:p>
            <a:pPr lvl="0"/>
            <a:r>
              <a:rPr lang="en-US" dirty="0"/>
              <a:t>Insert picture description</a:t>
            </a:r>
          </a:p>
        </p:txBody>
      </p:sp>
      <p:sp>
        <p:nvSpPr>
          <p:cNvPr id="25" name="Text Placeholder 24"/>
          <p:cNvSpPr>
            <a:spLocks noGrp="1"/>
          </p:cNvSpPr>
          <p:nvPr>
            <p:ph type="body" sz="quarter" idx="26" hasCustomPrompt="1"/>
          </p:nvPr>
        </p:nvSpPr>
        <p:spPr>
          <a:xfrm>
            <a:off x="4571757" y="1422948"/>
            <a:ext cx="4124568" cy="402440"/>
          </a:xfrm>
        </p:spPr>
        <p:txBody>
          <a:bodyPr/>
          <a:lstStyle>
            <a:lvl1pPr>
              <a:defRPr sz="1400">
                <a:solidFill>
                  <a:schemeClr val="bg2"/>
                </a:solidFill>
              </a:defRPr>
            </a:lvl1pPr>
          </a:lstStyle>
          <a:p>
            <a:pPr lvl="0"/>
            <a:r>
              <a:rPr lang="en-US" dirty="0"/>
              <a:t>Subhead</a:t>
            </a:r>
          </a:p>
        </p:txBody>
      </p:sp>
      <p:sp>
        <p:nvSpPr>
          <p:cNvPr id="15"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16" name="Footer Placeholder 3"/>
          <p:cNvSpPr>
            <a:spLocks noGrp="1"/>
          </p:cNvSpPr>
          <p:nvPr>
            <p:ph type="ftr" sz="quarter" idx="11"/>
          </p:nvPr>
        </p:nvSpPr>
        <p:spPr>
          <a:xfrm>
            <a:off x="3886200" y="4892919"/>
            <a:ext cx="2514600" cy="193431"/>
          </a:xfrm>
          <a:prstGeom prst="rect">
            <a:avLst/>
          </a:prstGeom>
        </p:spPr>
        <p:txBody>
          <a:bodyPr/>
          <a:lstStyle/>
          <a:p>
            <a:pPr algn="ctr"/>
            <a:endParaRPr lang="en-US" dirty="0"/>
          </a:p>
        </p:txBody>
      </p:sp>
      <p:sp>
        <p:nvSpPr>
          <p:cNvPr id="17"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391381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 large box w/side text">
    <p:spTree>
      <p:nvGrpSpPr>
        <p:cNvPr id="1" name=""/>
        <p:cNvGrpSpPr/>
        <p:nvPr/>
      </p:nvGrpSpPr>
      <p:grpSpPr>
        <a:xfrm>
          <a:off x="0" y="0"/>
          <a:ext cx="0" cy="0"/>
          <a:chOff x="0" y="0"/>
          <a:chExt cx="0" cy="0"/>
        </a:xfrm>
      </p:grpSpPr>
      <p:sp>
        <p:nvSpPr>
          <p:cNvPr id="2" name="Title 1"/>
          <p:cNvSpPr>
            <a:spLocks noGrp="1"/>
          </p:cNvSpPr>
          <p:nvPr>
            <p:ph type="title"/>
          </p:nvPr>
        </p:nvSpPr>
        <p:spPr>
          <a:xfrm>
            <a:off x="457201" y="307825"/>
            <a:ext cx="8239125" cy="802640"/>
          </a:xfrm>
        </p:spPr>
        <p:txBody>
          <a:bodyPr/>
          <a:lstStyle/>
          <a:p>
            <a:r>
              <a:rPr lang="en-US"/>
              <a:t>Click to edit Master title style</a:t>
            </a:r>
            <a:endParaRPr lang="en-US" dirty="0"/>
          </a:p>
        </p:txBody>
      </p:sp>
      <p:sp>
        <p:nvSpPr>
          <p:cNvPr id="8" name="Rectangle 7"/>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cxnSp>
        <p:nvCxnSpPr>
          <p:cNvPr id="20" name="Connecteur droit 21"/>
          <p:cNvCxnSpPr/>
          <p:nvPr userDrawn="1"/>
        </p:nvCxnSpPr>
        <p:spPr>
          <a:xfrm>
            <a:off x="5974098" y="1188778"/>
            <a:ext cx="0" cy="3046095"/>
          </a:xfrm>
          <a:prstGeom prst="line">
            <a:avLst/>
          </a:prstGeom>
          <a:ln w="3175">
            <a:solidFill>
              <a:schemeClr val="bg1">
                <a:lumMod val="75000"/>
              </a:schemeClr>
            </a:solidFill>
            <a:prstDash val="solid"/>
          </a:ln>
          <a:effectLst>
            <a:outerShdw dist="12700" algn="l" rotWithShape="0">
              <a:schemeClr val="bg1"/>
            </a:outerShdw>
          </a:effectLst>
        </p:spPr>
        <p:style>
          <a:lnRef idx="1">
            <a:schemeClr val="accent1"/>
          </a:lnRef>
          <a:fillRef idx="0">
            <a:schemeClr val="accent1"/>
          </a:fillRef>
          <a:effectRef idx="0">
            <a:schemeClr val="accent1"/>
          </a:effectRef>
          <a:fontRef idx="minor">
            <a:schemeClr val="tx1"/>
          </a:fontRef>
        </p:style>
      </p:cxnSp>
      <p:sp>
        <p:nvSpPr>
          <p:cNvPr id="21" name="Content Placeholder 2"/>
          <p:cNvSpPr>
            <a:spLocks noGrp="1"/>
          </p:cNvSpPr>
          <p:nvPr>
            <p:ph idx="24" hasCustomPrompt="1"/>
          </p:nvPr>
        </p:nvSpPr>
        <p:spPr>
          <a:xfrm>
            <a:off x="6198145" y="1865195"/>
            <a:ext cx="2492648" cy="2873970"/>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Text Placeholder 22"/>
          <p:cNvSpPr>
            <a:spLocks noGrp="1"/>
          </p:cNvSpPr>
          <p:nvPr>
            <p:ph type="body" sz="quarter" idx="25" hasCustomPrompt="1"/>
          </p:nvPr>
        </p:nvSpPr>
        <p:spPr>
          <a:xfrm>
            <a:off x="6200182" y="955344"/>
            <a:ext cx="2496143" cy="412365"/>
          </a:xfrm>
        </p:spPr>
        <p:txBody>
          <a:bodyPr anchor="b" anchorCtr="0"/>
          <a:lstStyle>
            <a:lvl1pPr>
              <a:defRPr sz="1400" b="1"/>
            </a:lvl1pPr>
          </a:lstStyle>
          <a:p>
            <a:pPr lvl="0"/>
            <a:r>
              <a:rPr lang="en-US" dirty="0"/>
              <a:t>Insert picture description</a:t>
            </a:r>
          </a:p>
        </p:txBody>
      </p:sp>
      <p:sp>
        <p:nvSpPr>
          <p:cNvPr id="25" name="Text Placeholder 24"/>
          <p:cNvSpPr>
            <a:spLocks noGrp="1"/>
          </p:cNvSpPr>
          <p:nvPr>
            <p:ph type="body" sz="quarter" idx="26" hasCustomPrompt="1"/>
          </p:nvPr>
        </p:nvSpPr>
        <p:spPr>
          <a:xfrm>
            <a:off x="6200181" y="1422948"/>
            <a:ext cx="2496144" cy="402440"/>
          </a:xfrm>
        </p:spPr>
        <p:txBody>
          <a:bodyPr/>
          <a:lstStyle>
            <a:lvl1pPr>
              <a:defRPr sz="1400">
                <a:solidFill>
                  <a:schemeClr val="bg2"/>
                </a:solidFill>
              </a:defRPr>
            </a:lvl1pPr>
          </a:lstStyle>
          <a:p>
            <a:pPr lvl="0"/>
            <a:r>
              <a:rPr lang="en-US" dirty="0"/>
              <a:t>Subhead</a:t>
            </a:r>
          </a:p>
        </p:txBody>
      </p:sp>
      <p:sp>
        <p:nvSpPr>
          <p:cNvPr id="14" name="Rectangle 13"/>
          <p:cNvSpPr/>
          <p:nvPr userDrawn="1"/>
        </p:nvSpPr>
        <p:spPr bwMode="auto">
          <a:xfrm>
            <a:off x="482727" y="1200150"/>
            <a:ext cx="5239512" cy="2995574"/>
          </a:xfrm>
          <a:prstGeom prst="rect">
            <a:avLst/>
          </a:prstGeom>
          <a:solidFill>
            <a:srgbClr val="E82034"/>
          </a:solidFill>
          <a:ln w="50800" cap="flat" cmpd="sng" algn="ctr">
            <a:solidFill>
              <a:srgbClr val="FFFFFF"/>
            </a:solidFill>
            <a:prstDash val="solid"/>
            <a:round/>
            <a:headEnd type="none" w="med" len="med"/>
            <a:tailEnd type="none" w="med" len="med"/>
          </a:ln>
          <a:effectLst>
            <a:outerShdw blurRad="254000" dist="25400" dir="1560000">
              <a:srgbClr val="000000">
                <a:alpha val="40000"/>
              </a:srgb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5" name="Content Placeholder 2"/>
          <p:cNvSpPr>
            <a:spLocks noGrp="1"/>
          </p:cNvSpPr>
          <p:nvPr>
            <p:ph idx="23" hasCustomPrompt="1"/>
          </p:nvPr>
        </p:nvSpPr>
        <p:spPr>
          <a:xfrm>
            <a:off x="507493" y="1221116"/>
            <a:ext cx="5190574" cy="2569739"/>
          </a:xfrm>
          <a:solidFill>
            <a:srgbClr val="E82034"/>
          </a:solidFill>
          <a:ln w="50800">
            <a:noFill/>
          </a:ln>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ext Placeholder 17"/>
          <p:cNvSpPr>
            <a:spLocks noGrp="1"/>
          </p:cNvSpPr>
          <p:nvPr>
            <p:ph type="body" sz="quarter" idx="16" hasCustomPrompt="1"/>
          </p:nvPr>
        </p:nvSpPr>
        <p:spPr>
          <a:xfrm>
            <a:off x="507492" y="3804411"/>
            <a:ext cx="5184648" cy="363938"/>
          </a:xfrm>
          <a:solidFill>
            <a:srgbClr val="E82034"/>
          </a:solidFill>
          <a:ln w="25400" cap="flat" cmpd="sng" algn="ctr">
            <a:noFill/>
            <a:prstDash val="solid"/>
            <a:miter lim="800000"/>
            <a:headEnd type="none" w="med" len="med"/>
            <a:tailEnd type="none" w="med" len="med"/>
          </a:ln>
        </p:spPr>
        <p:txBody>
          <a:bodyPr lIns="91440" rIns="91440" anchor="ctr" anchorCtr="0"/>
          <a:lstStyle>
            <a:lvl1pPr>
              <a:lnSpc>
                <a:spcPct val="95000"/>
              </a:lnSpc>
              <a:defRPr sz="1100">
                <a:solidFill>
                  <a:srgbClr val="FFFFFF"/>
                </a:solidFill>
              </a:defRPr>
            </a:lvl1pPr>
          </a:lstStyle>
          <a:p>
            <a:pPr lvl="0"/>
            <a:r>
              <a:rPr lang="en-US" dirty="0"/>
              <a:t>Insert Picture description</a:t>
            </a:r>
          </a:p>
        </p:txBody>
      </p:sp>
      <p:cxnSp>
        <p:nvCxnSpPr>
          <p:cNvPr id="19" name="Straight Connector 18"/>
          <p:cNvCxnSpPr/>
          <p:nvPr userDrawn="1"/>
        </p:nvCxnSpPr>
        <p:spPr bwMode="auto">
          <a:xfrm flipV="1">
            <a:off x="501874" y="3791315"/>
            <a:ext cx="5212080" cy="4730"/>
          </a:xfrm>
          <a:prstGeom prst="line">
            <a:avLst/>
          </a:prstGeom>
          <a:solidFill>
            <a:schemeClr val="accent1"/>
          </a:solidFill>
          <a:ln w="25400" cap="flat" cmpd="sng" algn="ctr">
            <a:solidFill>
              <a:schemeClr val="bg1"/>
            </a:solidFill>
            <a:prstDash val="solid"/>
            <a:round/>
            <a:headEnd type="none" w="med" len="med"/>
            <a:tailEnd type="none" w="med" len="med"/>
          </a:ln>
          <a:effectLst/>
        </p:spPr>
      </p:cxnSp>
      <p:sp>
        <p:nvSpPr>
          <p:cNvPr id="18"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22" name="Footer Placeholder 3"/>
          <p:cNvSpPr>
            <a:spLocks noGrp="1"/>
          </p:cNvSpPr>
          <p:nvPr>
            <p:ph type="ftr" sz="quarter" idx="11"/>
          </p:nvPr>
        </p:nvSpPr>
        <p:spPr>
          <a:xfrm>
            <a:off x="3886200" y="4892919"/>
            <a:ext cx="2514600" cy="193431"/>
          </a:xfrm>
          <a:prstGeom prst="rect">
            <a:avLst/>
          </a:prstGeom>
        </p:spPr>
        <p:txBody>
          <a:bodyPr/>
          <a:lstStyle/>
          <a:p>
            <a:pPr algn="ctr"/>
            <a:endParaRPr lang="en-US" dirty="0"/>
          </a:p>
        </p:txBody>
      </p:sp>
      <p:sp>
        <p:nvSpPr>
          <p:cNvPr id="24"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311370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lack screen w/text box">
    <p:spTree>
      <p:nvGrpSpPr>
        <p:cNvPr id="1" name=""/>
        <p:cNvGrpSpPr/>
        <p:nvPr/>
      </p:nvGrpSpPr>
      <p:grpSpPr>
        <a:xfrm>
          <a:off x="0" y="0"/>
          <a:ext cx="0" cy="0"/>
          <a:chOff x="0" y="0"/>
          <a:chExt cx="0" cy="0"/>
        </a:xfrm>
      </p:grpSpPr>
      <p:pic>
        <p:nvPicPr>
          <p:cNvPr id="14" name="Picture 8"/>
          <p:cNvPicPr>
            <a:picLocks noChangeAspect="1"/>
          </p:cNvPicPr>
          <p:nvPr userDrawn="1"/>
        </p:nvPicPr>
        <p:blipFill>
          <a:blip r:embed="rId2"/>
          <a:srcRect b="3373"/>
          <a:stretch>
            <a:fillRect/>
          </a:stretch>
        </p:blipFill>
        <p:spPr bwMode="auto">
          <a:xfrm>
            <a:off x="3025398" y="538639"/>
            <a:ext cx="6003925" cy="3829658"/>
          </a:xfrm>
          <a:prstGeom prst="rect">
            <a:avLst/>
          </a:prstGeom>
          <a:noFill/>
          <a:ln w="9525">
            <a:noFill/>
            <a:miter lim="800000"/>
            <a:headEnd/>
            <a:tailEnd/>
          </a:ln>
        </p:spPr>
      </p:pic>
      <p:sp>
        <p:nvSpPr>
          <p:cNvPr id="28" name="Content Placeholder 2"/>
          <p:cNvSpPr>
            <a:spLocks noGrp="1"/>
          </p:cNvSpPr>
          <p:nvPr>
            <p:ph idx="23" hasCustomPrompt="1"/>
          </p:nvPr>
        </p:nvSpPr>
        <p:spPr>
          <a:xfrm>
            <a:off x="3409222" y="874352"/>
            <a:ext cx="5109985" cy="3007320"/>
          </a:xfrm>
          <a:noFill/>
          <a:ln w="50800">
            <a:noFill/>
          </a:ln>
          <a:effectLst>
            <a:outerShdw blurRad="254000" dist="25400" dir="1560000">
              <a:schemeClr val="bg2">
                <a:lumMod val="50000"/>
                <a:alpha val="40000"/>
              </a:schemeClr>
            </a:outerShdw>
          </a:effectLst>
        </p:spPr>
        <p:txBody>
          <a:bodyPr lIns="91440" tIns="91440" rIns="91440" bIns="91440"/>
          <a:lstStyle>
            <a:lvl1pPr>
              <a:defRPr sz="1400">
                <a:solidFill>
                  <a:srgbClr val="FFFFFF"/>
                </a:solidFill>
              </a:defRPr>
            </a:lvl1pPr>
            <a:lvl2pPr marL="150813" indent="-114300">
              <a:defRPr sz="1300">
                <a:solidFill>
                  <a:srgbClr val="FFFFFF"/>
                </a:solidFill>
              </a:defRPr>
            </a:lvl2pPr>
            <a:lvl3pPr marL="339725" indent="-152400">
              <a:defRPr sz="1200">
                <a:solidFill>
                  <a:srgbClr val="FFFFFF"/>
                </a:solidFill>
              </a:defRPr>
            </a:lvl3pPr>
            <a:lvl4pPr marL="484188" indent="-109538">
              <a:defRPr sz="1100">
                <a:solidFill>
                  <a:srgbClr val="FFFFFF"/>
                </a:solidFill>
              </a:defRPr>
            </a:lvl4pPr>
            <a:lvl5pPr marL="649288" indent="-130175">
              <a:defRPr sz="1000">
                <a:solidFill>
                  <a:srgbClr val="FFFFFF"/>
                </a:solidFill>
              </a:defRPr>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a:xfrm>
            <a:off x="457201" y="307825"/>
            <a:ext cx="2590800" cy="1026085"/>
          </a:xfrm>
        </p:spPr>
        <p:txBody>
          <a:bodyPr/>
          <a:lstStyle/>
          <a:p>
            <a:r>
              <a:rPr lang="en-US"/>
              <a:t>Click to edit Master title style</a:t>
            </a:r>
            <a:endParaRPr lang="en-US" dirty="0"/>
          </a:p>
        </p:txBody>
      </p:sp>
      <p:sp>
        <p:nvSpPr>
          <p:cNvPr id="8" name="Rectangle 7"/>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21" name="Content Placeholder 2"/>
          <p:cNvSpPr>
            <a:spLocks noGrp="1"/>
          </p:cNvSpPr>
          <p:nvPr>
            <p:ph idx="24" hasCustomPrompt="1"/>
          </p:nvPr>
        </p:nvSpPr>
        <p:spPr>
          <a:xfrm>
            <a:off x="450402" y="1690612"/>
            <a:ext cx="2492648" cy="3048553"/>
          </a:xfrm>
        </p:spPr>
        <p:txBody>
          <a:bodyPr/>
          <a:lstStyle>
            <a:lvl1pPr>
              <a:defRPr sz="1400"/>
            </a:lvl1pPr>
            <a:lvl2pPr marL="150813" indent="-114300">
              <a:defRPr sz="1300"/>
            </a:lvl2pPr>
            <a:lvl3pPr marL="339725" indent="-152400">
              <a:defRPr sz="1200"/>
            </a:lvl3pPr>
            <a:lvl4pPr marL="484188" indent="-109538">
              <a:defRPr sz="1100"/>
            </a:lvl4pPr>
            <a:lvl5pPr marL="649288" indent="-130175">
              <a:defRPr sz="10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7"/>
          <p:cNvSpPr>
            <a:spLocks noGrp="1"/>
          </p:cNvSpPr>
          <p:nvPr>
            <p:ph type="body" sz="quarter" idx="13" hasCustomPrompt="1"/>
          </p:nvPr>
        </p:nvSpPr>
        <p:spPr>
          <a:xfrm>
            <a:off x="360466" y="1167678"/>
            <a:ext cx="2540215" cy="456287"/>
          </a:xfrm>
          <a:solidFill>
            <a:srgbClr val="E82034"/>
          </a:solidFill>
          <a:ln>
            <a:noFill/>
          </a:ln>
        </p:spPr>
        <p:txBody>
          <a:bodyPr lIns="91440" rIns="91440" anchor="ctr" anchorCtr="0"/>
          <a:lstStyle>
            <a:lvl1pPr>
              <a:lnSpc>
                <a:spcPct val="90000"/>
              </a:lnSpc>
              <a:defRPr sz="1400" b="1" cap="all">
                <a:solidFill>
                  <a:schemeClr val="bg1"/>
                </a:solidFill>
              </a:defRPr>
            </a:lvl1pPr>
          </a:lstStyle>
          <a:p>
            <a:pPr lvl="0"/>
            <a:r>
              <a:rPr lang="en-US" dirty="0"/>
              <a:t>CLICK TO EDIT TITLE</a:t>
            </a:r>
          </a:p>
        </p:txBody>
      </p:sp>
      <p:sp>
        <p:nvSpPr>
          <p:cNvPr id="11" name="Rectangle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12" name="Footer Placeholder 3"/>
          <p:cNvSpPr>
            <a:spLocks noGrp="1"/>
          </p:cNvSpPr>
          <p:nvPr>
            <p:ph type="ftr" sz="quarter" idx="11"/>
          </p:nvPr>
        </p:nvSpPr>
        <p:spPr>
          <a:xfrm>
            <a:off x="3886200" y="4892919"/>
            <a:ext cx="2514600" cy="193431"/>
          </a:xfrm>
          <a:prstGeom prst="rect">
            <a:avLst/>
          </a:prstGeom>
        </p:spPr>
        <p:txBody>
          <a:bodyPr/>
          <a:lstStyle/>
          <a:p>
            <a:pPr algn="ctr"/>
            <a:endParaRPr lang="en-US" dirty="0"/>
          </a:p>
        </p:txBody>
      </p:sp>
      <p:sp>
        <p:nvSpPr>
          <p:cNvPr id="13"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5589267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Thank you">
    <p:spTree>
      <p:nvGrpSpPr>
        <p:cNvPr id="1" name=""/>
        <p:cNvGrpSpPr/>
        <p:nvPr/>
      </p:nvGrpSpPr>
      <p:grpSpPr>
        <a:xfrm>
          <a:off x="0" y="0"/>
          <a:ext cx="0" cy="0"/>
          <a:chOff x="0" y="0"/>
          <a:chExt cx="0" cy="0"/>
        </a:xfrm>
      </p:grpSpPr>
      <p:sp>
        <p:nvSpPr>
          <p:cNvPr id="3075" name="Rectangle 3"/>
          <p:cNvSpPr>
            <a:spLocks noGrp="1" noChangeArrowheads="1"/>
          </p:cNvSpPr>
          <p:nvPr>
            <p:ph type="subTitle" idx="1" hasCustomPrompt="1"/>
          </p:nvPr>
        </p:nvSpPr>
        <p:spPr>
          <a:xfrm>
            <a:off x="457199" y="4062290"/>
            <a:ext cx="8232775" cy="717234"/>
          </a:xfrm>
        </p:spPr>
        <p:txBody>
          <a:bodyPr anchor="t" anchorCtr="0"/>
          <a:lstStyle>
            <a:lvl1pPr>
              <a:lnSpc>
                <a:spcPct val="95000"/>
              </a:lnSpc>
              <a:spcBef>
                <a:spcPts val="0"/>
              </a:spcBef>
              <a:defRPr sz="2000"/>
            </a:lvl1pPr>
          </a:lstStyle>
          <a:p>
            <a:r>
              <a:rPr lang="en-US" dirty="0"/>
              <a:t>Insert subtitle</a:t>
            </a:r>
          </a:p>
        </p:txBody>
      </p:sp>
      <p:sp>
        <p:nvSpPr>
          <p:cNvPr id="4" name="Rectangle 3"/>
          <p:cNvSpPr/>
          <p:nvPr userDrawn="1"/>
        </p:nvSpPr>
        <p:spPr>
          <a:xfrm>
            <a:off x="-882" y="1658777"/>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5" name="TextBox 4"/>
          <p:cNvSpPr txBox="1"/>
          <p:nvPr userDrawn="1"/>
        </p:nvSpPr>
        <p:spPr>
          <a:xfrm>
            <a:off x="452438" y="1554367"/>
            <a:ext cx="4267200" cy="1554272"/>
          </a:xfrm>
          <a:prstGeom prst="rect">
            <a:avLst/>
          </a:prstGeom>
          <a:noFill/>
        </p:spPr>
        <p:txBody>
          <a:bodyPr wrap="square" lIns="0" bIns="0" rtlCol="0">
            <a:spAutoFit/>
          </a:bodyPr>
          <a:lstStyle/>
          <a:p>
            <a:pPr>
              <a:lnSpc>
                <a:spcPct val="80000"/>
              </a:lnSpc>
            </a:pPr>
            <a:r>
              <a:rPr lang="en-US" sz="6000" b="1" dirty="0">
                <a:solidFill>
                  <a:schemeClr val="bg2"/>
                </a:solidFill>
              </a:rPr>
              <a:t>Thank</a:t>
            </a:r>
          </a:p>
          <a:p>
            <a:pPr>
              <a:lnSpc>
                <a:spcPct val="80000"/>
              </a:lnSpc>
            </a:pPr>
            <a:r>
              <a:rPr lang="en-US" sz="6000" b="1" dirty="0"/>
              <a:t>You</a:t>
            </a:r>
          </a:p>
        </p:txBody>
      </p:sp>
      <p:pic>
        <p:nvPicPr>
          <p:cNvPr id="8" name="Picture 7" descr="Dow logo 200 1.6.png"/>
          <p:cNvPicPr>
            <a:picLocks noChangeAspect="1"/>
          </p:cNvPicPr>
          <p:nvPr userDrawn="1"/>
        </p:nvPicPr>
        <p:blipFill>
          <a:blip r:embed="rId2"/>
          <a:stretch>
            <a:fillRect/>
          </a:stretch>
        </p:blipFill>
        <p:spPr>
          <a:xfrm>
            <a:off x="349250" y="198160"/>
            <a:ext cx="1463113" cy="480084"/>
          </a:xfrm>
          <a:prstGeom prst="rect">
            <a:avLst/>
          </a:prstGeom>
        </p:spPr>
      </p:pic>
    </p:spTree>
    <p:extLst>
      <p:ext uri="{BB962C8B-B14F-4D97-AF65-F5344CB8AC3E}">
        <p14:creationId xmlns:p14="http://schemas.microsoft.com/office/powerpoint/2010/main" val="921752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Header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Rectangle 4"/>
          <p:cNvSpPr/>
          <p:nvPr userDrawn="1"/>
        </p:nvSpPr>
        <p:spPr>
          <a:xfrm>
            <a:off x="-882" y="377190"/>
            <a:ext cx="354013" cy="137160"/>
          </a:xfrm>
          <a:prstGeom prst="rect">
            <a:avLst/>
          </a:prstGeom>
          <a:solidFill>
            <a:srgbClr val="E820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800"/>
          </a:p>
        </p:txBody>
      </p:sp>
      <p:sp>
        <p:nvSpPr>
          <p:cNvPr id="7" name="Slide Number Placeholder 6"/>
          <p:cNvSpPr>
            <a:spLocks noGrp="1" noChangeArrowheads="1"/>
          </p:cNvSpPr>
          <p:nvPr>
            <p:ph type="sldNum" sz="quarter" idx="4"/>
          </p:nvPr>
        </p:nvSpPr>
        <p:spPr bwMode="auto">
          <a:xfrm>
            <a:off x="8763000" y="4933950"/>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sp>
        <p:nvSpPr>
          <p:cNvPr id="8" name="Footer Placeholder 3"/>
          <p:cNvSpPr>
            <a:spLocks noGrp="1"/>
          </p:cNvSpPr>
          <p:nvPr>
            <p:ph type="ftr" sz="quarter" idx="11"/>
          </p:nvPr>
        </p:nvSpPr>
        <p:spPr>
          <a:xfrm>
            <a:off x="3886200" y="4892919"/>
            <a:ext cx="2514600" cy="193431"/>
          </a:xfrm>
          <a:prstGeom prst="rect">
            <a:avLst/>
          </a:prstGeom>
        </p:spPr>
        <p:txBody>
          <a:bodyPr/>
          <a:lstStyle/>
          <a:p>
            <a:pPr algn="ctr"/>
            <a:endParaRPr lang="en-US" dirty="0"/>
          </a:p>
        </p:txBody>
      </p:sp>
      <p:sp>
        <p:nvSpPr>
          <p:cNvPr id="12"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22080467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pic>
        <p:nvPicPr>
          <p:cNvPr id="4" name="Picture 7" descr="Dow logo 200 0.8.png"/>
          <p:cNvPicPr>
            <a:picLocks noChangeAspect="1"/>
          </p:cNvPicPr>
          <p:nvPr/>
        </p:nvPicPr>
        <p:blipFill>
          <a:blip r:embed="rId2"/>
          <a:srcRect/>
          <a:stretch>
            <a:fillRect/>
          </a:stretch>
        </p:blipFill>
        <p:spPr bwMode="auto">
          <a:xfrm>
            <a:off x="350839" y="4793456"/>
            <a:ext cx="731837" cy="180975"/>
          </a:xfrm>
          <a:prstGeom prst="rect">
            <a:avLst/>
          </a:prstGeom>
          <a:noFill/>
          <a:ln w="9525">
            <a:noFill/>
            <a:miter lim="800000"/>
            <a:headEnd/>
            <a:tailEnd/>
          </a:ln>
        </p:spPr>
      </p:pic>
      <p:sp>
        <p:nvSpPr>
          <p:cNvPr id="5" name="Rectangle 4"/>
          <p:cNvSpPr>
            <a:spLocks noChangeArrowheads="1"/>
          </p:cNvSpPr>
          <p:nvPr/>
        </p:nvSpPr>
        <p:spPr bwMode="auto">
          <a:xfrm>
            <a:off x="-1588" y="370285"/>
            <a:ext cx="354013" cy="120253"/>
          </a:xfrm>
          <a:prstGeom prst="rect">
            <a:avLst/>
          </a:prstGeom>
          <a:solidFill>
            <a:schemeClr val="hlink"/>
          </a:solidFill>
          <a:ln w="25400">
            <a:noFill/>
            <a:miter lim="800000"/>
            <a:headEnd/>
            <a:tailEnd/>
          </a:ln>
        </p:spPr>
        <p:txBody>
          <a:bodyPr anchor="ctr"/>
          <a:lstStyle/>
          <a:p>
            <a:pPr algn="ctr" eaLnBrk="0" fontAlgn="auto" hangingPunct="0">
              <a:spcBef>
                <a:spcPts val="0"/>
              </a:spcBef>
              <a:spcAft>
                <a:spcPts val="0"/>
              </a:spcAft>
              <a:defRPr/>
            </a:pPr>
            <a:endParaRPr lang="en-GB" sz="1800">
              <a:solidFill>
                <a:schemeClr val="lt1"/>
              </a:solidFill>
              <a:latin typeface="+mn-lt"/>
              <a:ea typeface="+mn-ea"/>
            </a:endParaRP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p:cNvSpPr>
            <a:spLocks noGrp="1"/>
          </p:cNvSpPr>
          <p:nvPr>
            <p:ph type="ftr" sz="quarter" idx="10"/>
          </p:nvPr>
        </p:nvSpPr>
        <p:spPr bwMode="auto">
          <a:xfrm>
            <a:off x="2355851" y="4836319"/>
            <a:ext cx="4244975" cy="102394"/>
          </a:xfrm>
          <a:prstGeom prst="rect">
            <a:avLst/>
          </a:prstGeom>
          <a:ln>
            <a:miter lim="800000"/>
            <a:headEnd/>
            <a:tailEnd/>
          </a:ln>
        </p:spPr>
        <p:txBody>
          <a:bodyPr vert="horz" wrap="square" lIns="0" tIns="0" rIns="0" bIns="0" numCol="1" anchor="ctr" anchorCtr="0" compatLnSpc="1">
            <a:prstTxWarp prst="textNoShape">
              <a:avLst/>
            </a:prstTxWarp>
          </a:bodyPr>
          <a:lstStyle>
            <a:lvl1pPr algn="r" eaLnBrk="0" hangingPunct="0">
              <a:defRPr sz="800">
                <a:ea typeface="ＭＳ Ｐゴシック" pitchFamily="34" charset="-128"/>
                <a:cs typeface="Arial" pitchFamily="34" charset="0"/>
              </a:defRPr>
            </a:lvl1pPr>
          </a:lstStyle>
          <a:p>
            <a:pPr>
              <a:defRPr/>
            </a:pPr>
            <a:endParaRPr lang="en-US"/>
          </a:p>
        </p:txBody>
      </p:sp>
      <p:sp>
        <p:nvSpPr>
          <p:cNvPr id="7" name="Slide Number Placeholder 5"/>
          <p:cNvSpPr>
            <a:spLocks noGrp="1"/>
          </p:cNvSpPr>
          <p:nvPr>
            <p:ph type="sldNum" sz="quarter" idx="11"/>
          </p:nvPr>
        </p:nvSpPr>
        <p:spPr bwMode="auto">
          <a:xfrm>
            <a:off x="8461375" y="4836319"/>
            <a:ext cx="228600" cy="102394"/>
          </a:xfrm>
          <a:prstGeom prst="rect">
            <a:avLst/>
          </a:prstGeom>
          <a:ln>
            <a:miter lim="800000"/>
            <a:headEnd/>
            <a:tailEnd/>
          </a:ln>
        </p:spPr>
        <p:txBody>
          <a:bodyPr vert="horz" wrap="square" lIns="0" tIns="0" rIns="0" bIns="0" numCol="1" anchor="ctr" anchorCtr="0" compatLnSpc="1">
            <a:prstTxWarp prst="textNoShape">
              <a:avLst/>
            </a:prstTxWarp>
          </a:bodyPr>
          <a:lstStyle>
            <a:lvl1pPr algn="r" eaLnBrk="0" hangingPunct="0">
              <a:defRPr sz="800">
                <a:ea typeface="ＭＳ Ｐゴシック" pitchFamily="34" charset="-128"/>
                <a:cs typeface="Arial" pitchFamily="34" charset="0"/>
              </a:defRPr>
            </a:lvl1pPr>
          </a:lstStyle>
          <a:p>
            <a:pPr>
              <a:defRPr/>
            </a:pPr>
            <a:fld id="{BD466308-3CB2-4BC8-91EB-58678DC2D6AC}" type="slidenum">
              <a:rPr lang="en-US"/>
              <a:pPr>
                <a:defRPr/>
              </a:pPr>
              <a:t>‹#›</a:t>
            </a:fld>
            <a:endParaRPr lang="en-US"/>
          </a:p>
        </p:txBody>
      </p:sp>
    </p:spTree>
    <p:extLst>
      <p:ext uri="{BB962C8B-B14F-4D97-AF65-F5344CB8AC3E}">
        <p14:creationId xmlns:p14="http://schemas.microsoft.com/office/powerpoint/2010/main" val="1070291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14" name="Picture 7" descr="Dow logo 200 0.8.png"/>
          <p:cNvPicPr>
            <a:picLocks noChangeAspect="1"/>
          </p:cNvPicPr>
          <p:nvPr/>
        </p:nvPicPr>
        <p:blipFill>
          <a:blip r:embed="rId2"/>
          <a:srcRect/>
          <a:stretch>
            <a:fillRect/>
          </a:stretch>
        </p:blipFill>
        <p:spPr bwMode="auto">
          <a:xfrm>
            <a:off x="350839" y="4793456"/>
            <a:ext cx="731837" cy="180975"/>
          </a:xfrm>
          <a:prstGeom prst="rect">
            <a:avLst/>
          </a:prstGeom>
          <a:noFill/>
          <a:ln w="9525">
            <a:noFill/>
            <a:miter lim="800000"/>
            <a:headEnd/>
            <a:tailEnd/>
          </a:ln>
        </p:spPr>
      </p:pic>
      <p:sp>
        <p:nvSpPr>
          <p:cNvPr id="15" name="Rectangle 14"/>
          <p:cNvSpPr>
            <a:spLocks noChangeArrowheads="1"/>
          </p:cNvSpPr>
          <p:nvPr/>
        </p:nvSpPr>
        <p:spPr bwMode="auto">
          <a:xfrm>
            <a:off x="-1588" y="370285"/>
            <a:ext cx="354013" cy="120253"/>
          </a:xfrm>
          <a:prstGeom prst="rect">
            <a:avLst/>
          </a:prstGeom>
          <a:solidFill>
            <a:schemeClr val="hlink"/>
          </a:solidFill>
          <a:ln w="25400">
            <a:noFill/>
            <a:miter lim="800000"/>
            <a:headEnd/>
            <a:tailEnd/>
          </a:ln>
        </p:spPr>
        <p:txBody>
          <a:bodyPr anchor="ctr"/>
          <a:lstStyle/>
          <a:p>
            <a:pPr algn="ctr" eaLnBrk="0" fontAlgn="auto" hangingPunct="0">
              <a:spcBef>
                <a:spcPts val="0"/>
              </a:spcBef>
              <a:spcAft>
                <a:spcPts val="0"/>
              </a:spcAft>
              <a:defRPr/>
            </a:pPr>
            <a:endParaRPr lang="en-GB" sz="1800">
              <a:solidFill>
                <a:schemeClr val="lt1"/>
              </a:solidFill>
              <a:latin typeface="+mn-lt"/>
              <a:ea typeface="+mn-ea"/>
            </a:endParaRPr>
          </a:p>
        </p:txBody>
      </p:sp>
      <p:sp>
        <p:nvSpPr>
          <p:cNvPr id="2" name="Title 1"/>
          <p:cNvSpPr>
            <a:spLocks noGrp="1"/>
          </p:cNvSpPr>
          <p:nvPr>
            <p:ph type="title"/>
          </p:nvPr>
        </p:nvSpPr>
        <p:spPr>
          <a:xfrm>
            <a:off x="457202" y="314960"/>
            <a:ext cx="8239125" cy="802640"/>
          </a:xfrm>
        </p:spPr>
        <p:txBody>
          <a:bodyPr/>
          <a:lstStyle/>
          <a:p>
            <a:r>
              <a:rPr lang="en-US"/>
              <a:t>Click to edit Master title style</a:t>
            </a:r>
            <a:endParaRPr lang="en-US" dirty="0"/>
          </a:p>
        </p:txBody>
      </p:sp>
      <p:sp>
        <p:nvSpPr>
          <p:cNvPr id="8" name="Text Placeholder 7"/>
          <p:cNvSpPr>
            <a:spLocks noGrp="1"/>
          </p:cNvSpPr>
          <p:nvPr>
            <p:ph type="body" sz="quarter" idx="13"/>
          </p:nvPr>
        </p:nvSpPr>
        <p:spPr>
          <a:xfrm>
            <a:off x="360467" y="1167678"/>
            <a:ext cx="2540215" cy="312767"/>
          </a:xfrm>
          <a:solidFill>
            <a:srgbClr val="FF0000"/>
          </a:solidFill>
        </p:spPr>
        <p:txBody>
          <a:bodyPr lIns="91440" rIns="91440" anchor="ctr"/>
          <a:lstStyle>
            <a:lvl1pPr>
              <a:defRPr sz="1000" b="1" cap="all">
                <a:solidFill>
                  <a:schemeClr val="bg1"/>
                </a:solidFill>
              </a:defRPr>
            </a:lvl1pPr>
          </a:lstStyle>
          <a:p>
            <a:pPr lvl="0"/>
            <a:r>
              <a:rPr lang="en-US"/>
              <a:t>Click to edit Master text styles</a:t>
            </a:r>
          </a:p>
        </p:txBody>
      </p:sp>
      <p:sp>
        <p:nvSpPr>
          <p:cNvPr id="10" name="Text Placeholder 7"/>
          <p:cNvSpPr>
            <a:spLocks noGrp="1"/>
          </p:cNvSpPr>
          <p:nvPr>
            <p:ph type="body" sz="quarter" idx="15"/>
          </p:nvPr>
        </p:nvSpPr>
        <p:spPr>
          <a:xfrm>
            <a:off x="360467" y="1499237"/>
            <a:ext cx="2540215" cy="312767"/>
          </a:xfrm>
          <a:solidFill>
            <a:srgbClr val="FF0000"/>
          </a:solidFill>
        </p:spPr>
        <p:txBody>
          <a:bodyPr lIns="91440" rIns="91440" anchor="ctr"/>
          <a:lstStyle>
            <a:lvl1pPr>
              <a:defRPr sz="1000" b="1" cap="all">
                <a:solidFill>
                  <a:schemeClr val="bg1"/>
                </a:solidFill>
              </a:defRPr>
            </a:lvl1pPr>
          </a:lstStyle>
          <a:p>
            <a:pPr lvl="0"/>
            <a:r>
              <a:rPr lang="en-US"/>
              <a:t>Click to edit Master text styles</a:t>
            </a:r>
          </a:p>
        </p:txBody>
      </p:sp>
      <p:sp>
        <p:nvSpPr>
          <p:cNvPr id="19" name="Text Placeholder 7"/>
          <p:cNvSpPr>
            <a:spLocks noGrp="1"/>
          </p:cNvSpPr>
          <p:nvPr>
            <p:ph type="body" sz="quarter" idx="17"/>
          </p:nvPr>
        </p:nvSpPr>
        <p:spPr>
          <a:xfrm>
            <a:off x="360467" y="1830708"/>
            <a:ext cx="2540215" cy="312767"/>
          </a:xfrm>
          <a:solidFill>
            <a:srgbClr val="FF0000"/>
          </a:solidFill>
        </p:spPr>
        <p:txBody>
          <a:bodyPr lIns="91440" rIns="91440" anchor="ctr"/>
          <a:lstStyle>
            <a:lvl1pPr>
              <a:defRPr sz="1000" b="1" cap="all">
                <a:solidFill>
                  <a:schemeClr val="bg1"/>
                </a:solidFill>
              </a:defRPr>
            </a:lvl1pPr>
          </a:lstStyle>
          <a:p>
            <a:pPr lvl="0"/>
            <a:r>
              <a:rPr lang="en-US"/>
              <a:t>Click to edit Master text styles</a:t>
            </a:r>
          </a:p>
        </p:txBody>
      </p:sp>
      <p:sp>
        <p:nvSpPr>
          <p:cNvPr id="20" name="Text Placeholder 7"/>
          <p:cNvSpPr>
            <a:spLocks noGrp="1"/>
          </p:cNvSpPr>
          <p:nvPr>
            <p:ph type="body" sz="quarter" idx="18"/>
          </p:nvPr>
        </p:nvSpPr>
        <p:spPr>
          <a:xfrm>
            <a:off x="360467" y="2164079"/>
            <a:ext cx="2540215" cy="312767"/>
          </a:xfrm>
          <a:solidFill>
            <a:srgbClr val="FF0000"/>
          </a:solidFill>
          <a:ln>
            <a:noFill/>
          </a:ln>
        </p:spPr>
        <p:txBody>
          <a:bodyPr lIns="91440" rIns="91440" anchor="ctr"/>
          <a:lstStyle>
            <a:lvl1pPr>
              <a:defRPr sz="1000" b="1" cap="all">
                <a:solidFill>
                  <a:schemeClr val="bg1"/>
                </a:solidFill>
              </a:defRPr>
            </a:lvl1pPr>
          </a:lstStyle>
          <a:p>
            <a:pPr lvl="0"/>
            <a:r>
              <a:rPr lang="en-US"/>
              <a:t>Click to edit Master text styles</a:t>
            </a:r>
          </a:p>
        </p:txBody>
      </p:sp>
      <p:sp>
        <p:nvSpPr>
          <p:cNvPr id="21" name="Text Placeholder 7"/>
          <p:cNvSpPr>
            <a:spLocks noGrp="1"/>
          </p:cNvSpPr>
          <p:nvPr>
            <p:ph type="body" sz="quarter" idx="19"/>
          </p:nvPr>
        </p:nvSpPr>
        <p:spPr>
          <a:xfrm>
            <a:off x="360467" y="2495551"/>
            <a:ext cx="2540215" cy="312767"/>
          </a:xfrm>
          <a:solidFill>
            <a:srgbClr val="FF0000"/>
          </a:solidFill>
        </p:spPr>
        <p:txBody>
          <a:bodyPr lIns="91440" rIns="91440" anchor="ctr"/>
          <a:lstStyle>
            <a:lvl1pPr>
              <a:defRPr sz="1000" b="1" cap="all">
                <a:solidFill>
                  <a:schemeClr val="bg1"/>
                </a:solidFill>
              </a:defRPr>
            </a:lvl1pPr>
          </a:lstStyle>
          <a:p>
            <a:pPr lvl="0"/>
            <a:r>
              <a:rPr lang="en-US"/>
              <a:t>Click to edit Master text styles</a:t>
            </a:r>
          </a:p>
        </p:txBody>
      </p:sp>
      <p:sp>
        <p:nvSpPr>
          <p:cNvPr id="22" name="Text Placeholder 7"/>
          <p:cNvSpPr>
            <a:spLocks noGrp="1"/>
          </p:cNvSpPr>
          <p:nvPr>
            <p:ph type="body" sz="quarter" idx="20"/>
          </p:nvPr>
        </p:nvSpPr>
        <p:spPr>
          <a:xfrm>
            <a:off x="360467" y="2827109"/>
            <a:ext cx="2540215" cy="312767"/>
          </a:xfrm>
          <a:solidFill>
            <a:srgbClr val="FF0000"/>
          </a:solidFill>
        </p:spPr>
        <p:txBody>
          <a:bodyPr lIns="91440" rIns="91440" anchor="ctr"/>
          <a:lstStyle>
            <a:lvl1pPr>
              <a:defRPr sz="1000" b="1" cap="all">
                <a:solidFill>
                  <a:schemeClr val="bg1"/>
                </a:solidFill>
              </a:defRPr>
            </a:lvl1pPr>
          </a:lstStyle>
          <a:p>
            <a:pPr lvl="0"/>
            <a:r>
              <a:rPr lang="en-US"/>
              <a:t>Click to edit Master text styles</a:t>
            </a:r>
          </a:p>
        </p:txBody>
      </p:sp>
      <p:sp>
        <p:nvSpPr>
          <p:cNvPr id="23" name="Text Placeholder 7"/>
          <p:cNvSpPr>
            <a:spLocks noGrp="1"/>
          </p:cNvSpPr>
          <p:nvPr>
            <p:ph type="body" sz="quarter" idx="21"/>
          </p:nvPr>
        </p:nvSpPr>
        <p:spPr>
          <a:xfrm>
            <a:off x="360467" y="3158581"/>
            <a:ext cx="2540215" cy="312767"/>
          </a:xfrm>
          <a:solidFill>
            <a:srgbClr val="FF0000"/>
          </a:solidFill>
        </p:spPr>
        <p:txBody>
          <a:bodyPr lIns="91440" rIns="91440" anchor="ctr"/>
          <a:lstStyle>
            <a:lvl1pPr>
              <a:defRPr sz="1000" b="1" cap="all">
                <a:solidFill>
                  <a:schemeClr val="bg1"/>
                </a:solidFill>
              </a:defRPr>
            </a:lvl1pPr>
          </a:lstStyle>
          <a:p>
            <a:pPr lvl="0"/>
            <a:r>
              <a:rPr lang="en-US"/>
              <a:t>Click to edit Master text styles</a:t>
            </a:r>
          </a:p>
        </p:txBody>
      </p:sp>
      <p:sp>
        <p:nvSpPr>
          <p:cNvPr id="24" name="Text Placeholder 7"/>
          <p:cNvSpPr>
            <a:spLocks noGrp="1"/>
          </p:cNvSpPr>
          <p:nvPr>
            <p:ph type="body" sz="quarter" idx="22"/>
          </p:nvPr>
        </p:nvSpPr>
        <p:spPr>
          <a:xfrm>
            <a:off x="360467" y="3491952"/>
            <a:ext cx="2540215" cy="312767"/>
          </a:xfrm>
          <a:solidFill>
            <a:srgbClr val="FF0000"/>
          </a:solidFill>
          <a:ln>
            <a:noFill/>
          </a:ln>
        </p:spPr>
        <p:txBody>
          <a:bodyPr lIns="91440" rIns="91440" anchor="ctr"/>
          <a:lstStyle>
            <a:lvl1pPr>
              <a:defRPr sz="1000" b="1" cap="all">
                <a:solidFill>
                  <a:schemeClr val="bg1"/>
                </a:solidFill>
              </a:defRPr>
            </a:lvl1pPr>
          </a:lstStyle>
          <a:p>
            <a:pPr lvl="0"/>
            <a:r>
              <a:rPr lang="en-US"/>
              <a:t>Click to edit Master text styles</a:t>
            </a:r>
          </a:p>
        </p:txBody>
      </p:sp>
      <p:sp>
        <p:nvSpPr>
          <p:cNvPr id="25" name="Text Placeholder 7"/>
          <p:cNvSpPr>
            <a:spLocks noGrp="1"/>
          </p:cNvSpPr>
          <p:nvPr>
            <p:ph type="body" sz="quarter" idx="23"/>
          </p:nvPr>
        </p:nvSpPr>
        <p:spPr>
          <a:xfrm>
            <a:off x="360467" y="3827147"/>
            <a:ext cx="2540215" cy="312767"/>
          </a:xfrm>
          <a:solidFill>
            <a:srgbClr val="FF0000"/>
          </a:solidFill>
          <a:ln>
            <a:noFill/>
          </a:ln>
        </p:spPr>
        <p:txBody>
          <a:bodyPr lIns="91440" rIns="91440" anchor="ctr"/>
          <a:lstStyle>
            <a:lvl1pPr>
              <a:defRPr sz="1000" b="1" cap="all">
                <a:solidFill>
                  <a:schemeClr val="bg1"/>
                </a:solidFill>
              </a:defRPr>
            </a:lvl1pPr>
          </a:lstStyle>
          <a:p>
            <a:pPr lvl="0"/>
            <a:r>
              <a:rPr lang="en-US"/>
              <a:t>Click to edit Master text styles</a:t>
            </a:r>
          </a:p>
        </p:txBody>
      </p:sp>
      <p:sp>
        <p:nvSpPr>
          <p:cNvPr id="26" name="Text Placeholder 7"/>
          <p:cNvSpPr>
            <a:spLocks noGrp="1"/>
          </p:cNvSpPr>
          <p:nvPr>
            <p:ph type="body" sz="quarter" idx="24"/>
          </p:nvPr>
        </p:nvSpPr>
        <p:spPr>
          <a:xfrm>
            <a:off x="360467" y="4159093"/>
            <a:ext cx="2540215" cy="312767"/>
          </a:xfrm>
          <a:solidFill>
            <a:srgbClr val="FF0000"/>
          </a:solidFill>
          <a:ln>
            <a:noFill/>
          </a:ln>
        </p:spPr>
        <p:txBody>
          <a:bodyPr lIns="91440" rIns="91440" anchor="ctr"/>
          <a:lstStyle>
            <a:lvl1pPr>
              <a:defRPr sz="1000" b="1" cap="all">
                <a:solidFill>
                  <a:schemeClr val="bg1"/>
                </a:solidFill>
              </a:defRPr>
            </a:lvl1pPr>
          </a:lstStyle>
          <a:p>
            <a:pPr lvl="0"/>
            <a:r>
              <a:rPr lang="en-US"/>
              <a:t>Click to edit Master text styles</a:t>
            </a:r>
          </a:p>
        </p:txBody>
      </p:sp>
      <p:sp>
        <p:nvSpPr>
          <p:cNvPr id="29" name="Text Placeholder 28"/>
          <p:cNvSpPr>
            <a:spLocks noGrp="1"/>
          </p:cNvSpPr>
          <p:nvPr>
            <p:ph type="body" sz="quarter" idx="25"/>
          </p:nvPr>
        </p:nvSpPr>
        <p:spPr>
          <a:xfrm>
            <a:off x="4748029" y="1163241"/>
            <a:ext cx="3948297" cy="3571875"/>
          </a:xfrm>
        </p:spPr>
        <p:txBody>
          <a:bodyPr/>
          <a:lstStyle>
            <a:lvl1pPr>
              <a:defRPr sz="1400"/>
            </a:lvl1pPr>
            <a:lvl2pPr marL="200025" indent="-125413">
              <a:defRPr sz="1300"/>
            </a:lvl2pPr>
            <a:lvl3pPr marL="388938" indent="-149225">
              <a:defRPr sz="1200"/>
            </a:lvl3pPr>
            <a:lvl4pPr marL="566738" indent="-117475">
              <a:defRPr sz="1100"/>
            </a:lvl4pPr>
            <a:lvl5pPr marL="733425" indent="-134938">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Footer Placeholder 4"/>
          <p:cNvSpPr>
            <a:spLocks noGrp="1"/>
          </p:cNvSpPr>
          <p:nvPr>
            <p:ph type="ftr" sz="quarter" idx="26"/>
          </p:nvPr>
        </p:nvSpPr>
        <p:spPr bwMode="auto">
          <a:xfrm>
            <a:off x="2355851" y="4836319"/>
            <a:ext cx="4244975" cy="102394"/>
          </a:xfrm>
          <a:prstGeom prst="rect">
            <a:avLst/>
          </a:prstGeom>
          <a:ln>
            <a:miter lim="800000"/>
            <a:headEnd/>
            <a:tailEnd/>
          </a:ln>
        </p:spPr>
        <p:txBody>
          <a:bodyPr vert="horz" wrap="square" lIns="0" tIns="0" rIns="0" bIns="0" numCol="1" anchor="ctr" anchorCtr="0" compatLnSpc="1">
            <a:prstTxWarp prst="textNoShape">
              <a:avLst/>
            </a:prstTxWarp>
          </a:bodyPr>
          <a:lstStyle>
            <a:lvl1pPr algn="r" eaLnBrk="0" hangingPunct="0">
              <a:defRPr sz="800">
                <a:ea typeface="ＭＳ Ｐゴシック" pitchFamily="34" charset="-128"/>
                <a:cs typeface="Arial" pitchFamily="34" charset="0"/>
              </a:defRPr>
            </a:lvl1pPr>
          </a:lstStyle>
          <a:p>
            <a:pPr>
              <a:defRPr/>
            </a:pPr>
            <a:endParaRPr lang="en-US"/>
          </a:p>
        </p:txBody>
      </p:sp>
      <p:sp>
        <p:nvSpPr>
          <p:cNvPr id="17" name="Slide Number Placeholder 5"/>
          <p:cNvSpPr>
            <a:spLocks noGrp="1"/>
          </p:cNvSpPr>
          <p:nvPr>
            <p:ph type="sldNum" sz="quarter" idx="27"/>
          </p:nvPr>
        </p:nvSpPr>
        <p:spPr bwMode="auto">
          <a:xfrm>
            <a:off x="8461375" y="4836319"/>
            <a:ext cx="228600" cy="102394"/>
          </a:xfrm>
          <a:prstGeom prst="rect">
            <a:avLst/>
          </a:prstGeom>
          <a:ln>
            <a:miter lim="800000"/>
            <a:headEnd/>
            <a:tailEnd/>
          </a:ln>
        </p:spPr>
        <p:txBody>
          <a:bodyPr vert="horz" wrap="square" lIns="0" tIns="0" rIns="0" bIns="0" numCol="1" anchor="ctr" anchorCtr="0" compatLnSpc="1">
            <a:prstTxWarp prst="textNoShape">
              <a:avLst/>
            </a:prstTxWarp>
          </a:bodyPr>
          <a:lstStyle>
            <a:lvl1pPr algn="r" eaLnBrk="0" hangingPunct="0">
              <a:defRPr sz="800">
                <a:ea typeface="ＭＳ Ｐゴシック" pitchFamily="34" charset="-128"/>
                <a:cs typeface="Arial" pitchFamily="34" charset="0"/>
              </a:defRPr>
            </a:lvl1pPr>
          </a:lstStyle>
          <a:p>
            <a:pPr>
              <a:defRPr/>
            </a:pPr>
            <a:fld id="{DAE573C1-41CF-4783-A3C3-24294BA474E3}" type="slidenum">
              <a:rPr lang="en-US"/>
              <a:pPr>
                <a:defRPr/>
              </a:pPr>
              <a:t>‹#›</a:t>
            </a:fld>
            <a:endParaRPr lang="en-US"/>
          </a:p>
        </p:txBody>
      </p:sp>
    </p:spTree>
    <p:extLst>
      <p:ext uri="{BB962C8B-B14F-4D97-AF65-F5344CB8AC3E}">
        <p14:creationId xmlns:p14="http://schemas.microsoft.com/office/powerpoint/2010/main" val="55150191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a:xfrm>
            <a:off x="3124200" y="4767263"/>
            <a:ext cx="2895600" cy="273844"/>
          </a:xfrm>
          <a:prstGeom prst="rect">
            <a:avLst/>
          </a:prstGeom>
        </p:spPr>
        <p:txBody>
          <a:bodyPr vert="horz" wrap="square" lIns="91440" tIns="45720" rIns="91440" bIns="45720" numCol="1" anchor="t" anchorCtr="0" compatLnSpc="1">
            <a:prstTxWarp prst="textNoShape">
              <a:avLst/>
            </a:prstTxWarp>
          </a:bodyPr>
          <a:lstStyle>
            <a:lvl1pPr>
              <a:defRPr>
                <a:latin typeface="Arial" charset="0"/>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0D2E853-93A8-4A1D-9FA9-160FA468890F}" type="slidenum">
              <a:rPr lang="en-US"/>
              <a:pPr>
                <a:defRPr/>
              </a:pPr>
              <a:t>‹#›</a:t>
            </a:fld>
            <a:endParaRPr lang="en-US" dirty="0"/>
          </a:p>
        </p:txBody>
      </p:sp>
    </p:spTree>
    <p:extLst>
      <p:ext uri="{BB962C8B-B14F-4D97-AF65-F5344CB8AC3E}">
        <p14:creationId xmlns:p14="http://schemas.microsoft.com/office/powerpoint/2010/main" val="185963769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30FA9B-1B67-4276-A02A-DBCB9006EA57}" type="slidenum">
              <a:rPr lang="en-US" smtClean="0"/>
              <a:t>‹#›</a:t>
            </a:fld>
            <a:endParaRPr lang="en-US"/>
          </a:p>
        </p:txBody>
      </p:sp>
    </p:spTree>
    <p:extLst>
      <p:ext uri="{BB962C8B-B14F-4D97-AF65-F5344CB8AC3E}">
        <p14:creationId xmlns:p14="http://schemas.microsoft.com/office/powerpoint/2010/main" val="27239763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36700" y="919163"/>
            <a:ext cx="6750050" cy="685800"/>
          </a:xfrm>
        </p:spPr>
        <p:txBody>
          <a:bodyPr/>
          <a:lstStyle/>
          <a:p>
            <a:r>
              <a:rPr lang="en-US"/>
              <a:t>Click to edit Master title style</a:t>
            </a:r>
          </a:p>
        </p:txBody>
      </p:sp>
      <p:sp>
        <p:nvSpPr>
          <p:cNvPr id="3" name="Text Placeholder 2"/>
          <p:cNvSpPr>
            <a:spLocks noGrp="1"/>
          </p:cNvSpPr>
          <p:nvPr>
            <p:ph type="body" sz="half" idx="1"/>
          </p:nvPr>
        </p:nvSpPr>
        <p:spPr>
          <a:xfrm>
            <a:off x="838200" y="1828800"/>
            <a:ext cx="3505200" cy="274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495800" y="1828800"/>
            <a:ext cx="3505200" cy="274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ftr" sz="quarter" idx="10"/>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53864432"/>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536700" y="919163"/>
            <a:ext cx="6750050" cy="685800"/>
          </a:xfrm>
        </p:spPr>
        <p:txBody>
          <a:bodyPr/>
          <a:lstStyle/>
          <a:p>
            <a:r>
              <a:rPr lang="en-US"/>
              <a:t>Click to edit Master title style</a:t>
            </a:r>
          </a:p>
        </p:txBody>
      </p:sp>
      <p:sp>
        <p:nvSpPr>
          <p:cNvPr id="3" name="Text Placeholder 2"/>
          <p:cNvSpPr>
            <a:spLocks noGrp="1"/>
          </p:cNvSpPr>
          <p:nvPr>
            <p:ph type="body" sz="half" idx="1"/>
          </p:nvPr>
        </p:nvSpPr>
        <p:spPr>
          <a:xfrm>
            <a:off x="838200" y="1828800"/>
            <a:ext cx="3505200" cy="274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495800" y="1828800"/>
            <a:ext cx="3505200" cy="1314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495800" y="3257550"/>
            <a:ext cx="3505200" cy="1314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p:cNvSpPr>
            <a:spLocks noGrp="1" noChangeArrowheads="1"/>
          </p:cNvSpPr>
          <p:nvPr>
            <p:ph type="ftr" sz="quarter" idx="10"/>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55208246"/>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p:cNvSpPr>
            <a:spLocks noGrp="1" noChangeArrowheads="1"/>
          </p:cNvSpPr>
          <p:nvPr>
            <p:ph type="ftr" sz="quarter" idx="10"/>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74548668"/>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121794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26" Type="http://schemas.openxmlformats.org/officeDocument/2006/relationships/slideLayout" Target="../slideLayouts/slideLayout64.xml"/><Relationship Id="rId3" Type="http://schemas.openxmlformats.org/officeDocument/2006/relationships/slideLayout" Target="../slideLayouts/slideLayout41.xml"/><Relationship Id="rId21" Type="http://schemas.openxmlformats.org/officeDocument/2006/relationships/slideLayout" Target="../slideLayouts/slideLayout59.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5" Type="http://schemas.openxmlformats.org/officeDocument/2006/relationships/slideLayout" Target="../slideLayouts/slideLayout63.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slideLayout" Target="../slideLayouts/slideLayout58.xml"/><Relationship Id="rId29" Type="http://schemas.openxmlformats.org/officeDocument/2006/relationships/image" Target="../media/image8.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24" Type="http://schemas.openxmlformats.org/officeDocument/2006/relationships/slideLayout" Target="../slideLayouts/slideLayout62.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23" Type="http://schemas.openxmlformats.org/officeDocument/2006/relationships/slideLayout" Target="../slideLayouts/slideLayout61.xml"/><Relationship Id="rId28" Type="http://schemas.openxmlformats.org/officeDocument/2006/relationships/image" Target="../media/image7.png"/><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slideLayout" Target="../slideLayouts/slideLayout60.xml"/><Relationship Id="rId27" Type="http://schemas.openxmlformats.org/officeDocument/2006/relationships/theme" Target="../theme/theme3.xml"/><Relationship Id="rId30"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8808042"/>
      </p:ext>
    </p:extLst>
  </p:cSld>
  <p:clrMap bg1="lt1" tx1="dk1" bg2="lt2" tx2="dk2" accent1="accent1" accent2="accent2" accent3="accent3" accent4="accent4" accent5="accent5" accent6="accent6" hlink="hlink" folHlink="folHlink"/>
  <p:sldLayoutIdLst>
    <p:sldLayoutId id="2147483817" r:id="rId1"/>
    <p:sldLayoutId id="2147483819" r:id="rId2"/>
    <p:sldLayoutId id="2147483809" r:id="rId3"/>
    <p:sldLayoutId id="2147483810" r:id="rId4"/>
    <p:sldLayoutId id="2147483811" r:id="rId5"/>
    <p:sldLayoutId id="2147483818" r:id="rId6"/>
    <p:sldLayoutId id="2147483812" r:id="rId7"/>
    <p:sldLayoutId id="2147483826" r:id="rId8"/>
    <p:sldLayoutId id="2147483827" r:id="rId9"/>
    <p:sldLayoutId id="2147483828" r:id="rId10"/>
    <p:sldLayoutId id="2147483829" r:id="rId11"/>
    <p:sldLayoutId id="2147483830" r:id="rId12"/>
    <p:sldLayoutId id="2147483831" r:id="rId13"/>
    <p:sldLayoutId id="2147483832" r:id="rId14"/>
    <p:sldLayoutId id="2147483833" r:id="rId15"/>
    <p:sldLayoutId id="2147483834" r:id="rId16"/>
    <p:sldLayoutId id="2147483835" r:id="rId17"/>
    <p:sldLayoutId id="2147483836" r:id="rId18"/>
    <p:sldLayoutId id="2147483837" r:id="rId19"/>
    <p:sldLayoutId id="2147483838" r:id="rId20"/>
    <p:sldLayoutId id="2147483816" r:id="rId21"/>
    <p:sldLayoutId id="2147483823" r:id="rId22"/>
    <p:sldLayoutId id="2147483824" r:id="rId23"/>
    <p:sldLayoutId id="2147483813" r:id="rId24"/>
    <p:sldLayoutId id="2147483839" r:id="rId25"/>
  </p:sldLayoutIdLst>
  <p:hf hdr="0"/>
  <p:txStyles>
    <p:title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lang="en-US" sz="2400" kern="1200" dirty="0" smtClean="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US" sz="2000" kern="1200" dirty="0" smtClean="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US" sz="1800" kern="1200" dirty="0" smtClean="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6FAF7FB-56AD-4826-BC19-A05C0D65E8EE}"/>
              </a:ext>
            </a:extLst>
          </p:cNvPr>
          <p:cNvSpPr>
            <a:spLocks noGrp="1" noChangeArrowheads="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7E566D36-4B9C-4B17-AB29-9CFE0D026765}"/>
              </a:ext>
            </a:extLst>
          </p:cNvPr>
          <p:cNvSpPr>
            <a:spLocks noGrp="1" noChangeArrowheads="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FA39A783-6E53-4F48-88A7-943367D4A36E}"/>
              </a:ext>
            </a:extLst>
          </p:cNvPr>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50" smtClean="0">
                <a:latin typeface="Arial" charset="0"/>
              </a:defRPr>
            </a:lvl1pPr>
          </a:lstStyle>
          <a:p>
            <a:pPr>
              <a:defRPr/>
            </a:pPr>
            <a:endParaRPr lang="en-US"/>
          </a:p>
        </p:txBody>
      </p:sp>
      <p:sp>
        <p:nvSpPr>
          <p:cNvPr id="1029" name="Rectangle 5">
            <a:extLst>
              <a:ext uri="{FF2B5EF4-FFF2-40B4-BE49-F238E27FC236}">
                <a16:creationId xmlns:a16="http://schemas.microsoft.com/office/drawing/2014/main" id="{E17A395F-7FA8-4256-817E-5FA5416CE583}"/>
              </a:ext>
            </a:extLst>
          </p:cNvPr>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50" smtClean="0">
                <a:latin typeface="Arial" charset="0"/>
              </a:defRPr>
            </a:lvl1pPr>
          </a:lstStyle>
          <a:p>
            <a:pPr>
              <a:defRPr/>
            </a:pPr>
            <a:endParaRPr lang="en-US"/>
          </a:p>
        </p:txBody>
      </p:sp>
      <p:sp>
        <p:nvSpPr>
          <p:cNvPr id="1030" name="Rectangle 6">
            <a:extLst>
              <a:ext uri="{FF2B5EF4-FFF2-40B4-BE49-F238E27FC236}">
                <a16:creationId xmlns:a16="http://schemas.microsoft.com/office/drawing/2014/main" id="{2C8E5956-13D5-4301-841E-20648E5B6943}"/>
              </a:ext>
            </a:extLst>
          </p:cNvPr>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50"/>
            </a:lvl1pPr>
          </a:lstStyle>
          <a:p>
            <a:fld id="{2FC990B1-A937-4511-9BFC-D2B600DE050C}" type="slidenum">
              <a:rPr lang="en-US" altLang="en-US"/>
              <a:pPr/>
              <a:t>‹#›</a:t>
            </a:fld>
            <a:endParaRPr lang="en-US" altLang="en-US"/>
          </a:p>
        </p:txBody>
      </p:sp>
    </p:spTree>
    <p:extLst>
      <p:ext uri="{BB962C8B-B14F-4D97-AF65-F5344CB8AC3E}">
        <p14:creationId xmlns:p14="http://schemas.microsoft.com/office/powerpoint/2010/main" val="329474574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fontAlgn="base">
        <a:spcBef>
          <a:spcPct val="0"/>
        </a:spcBef>
        <a:spcAft>
          <a:spcPct val="0"/>
        </a:spcAft>
        <a:defRPr sz="3300">
          <a:solidFill>
            <a:schemeClr val="tx2"/>
          </a:solidFill>
          <a:latin typeface="Arial" charset="0"/>
        </a:defRPr>
      </a:lvl6pPr>
      <a:lvl7pPr marL="685800" algn="ctr" rtl="0" fontAlgn="base">
        <a:spcBef>
          <a:spcPct val="0"/>
        </a:spcBef>
        <a:spcAft>
          <a:spcPct val="0"/>
        </a:spcAft>
        <a:defRPr sz="3300">
          <a:solidFill>
            <a:schemeClr val="tx2"/>
          </a:solidFill>
          <a:latin typeface="Arial" charset="0"/>
        </a:defRPr>
      </a:lvl7pPr>
      <a:lvl8pPr marL="1028700" algn="ctr" rtl="0" fontAlgn="base">
        <a:spcBef>
          <a:spcPct val="0"/>
        </a:spcBef>
        <a:spcAft>
          <a:spcPct val="0"/>
        </a:spcAft>
        <a:defRPr sz="3300">
          <a:solidFill>
            <a:schemeClr val="tx2"/>
          </a:solidFill>
          <a:latin typeface="Arial" charset="0"/>
        </a:defRPr>
      </a:lvl8pPr>
      <a:lvl9pPr marL="1371600" algn="ctr" rtl="0" fontAlgn="base">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1" y="307825"/>
            <a:ext cx="8229598" cy="80264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1" y="1107443"/>
            <a:ext cx="8229598" cy="32575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30" name="Rectangle 6"/>
          <p:cNvSpPr>
            <a:spLocks noGrp="1" noChangeArrowheads="1"/>
          </p:cNvSpPr>
          <p:nvPr>
            <p:ph type="sldNum" sz="quarter" idx="4"/>
          </p:nvPr>
        </p:nvSpPr>
        <p:spPr bwMode="auto">
          <a:xfrm>
            <a:off x="8833339" y="4946842"/>
            <a:ext cx="228600" cy="10239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r">
              <a:defRPr sz="800">
                <a:latin typeface="Arial"/>
                <a:cs typeface="Arial"/>
              </a:defRPr>
            </a:lvl1pPr>
          </a:lstStyle>
          <a:p>
            <a:fld id="{4A15B919-E3DF-8843-A034-99A3C3E2A01C}" type="slidenum">
              <a:rPr lang="en-US" smtClean="0"/>
              <a:pPr/>
              <a:t>‹#›</a:t>
            </a:fld>
            <a:endParaRPr lang="en-US" dirty="0"/>
          </a:p>
        </p:txBody>
      </p:sp>
      <p:pic>
        <p:nvPicPr>
          <p:cNvPr id="8" name="Picture 7" descr="Dow logo 200 0.8.png"/>
          <p:cNvPicPr>
            <a:picLocks noChangeAspect="1"/>
          </p:cNvPicPr>
          <p:nvPr/>
        </p:nvPicPr>
        <p:blipFill>
          <a:blip r:embed="rId28"/>
          <a:stretch>
            <a:fillRect/>
          </a:stretch>
        </p:blipFill>
        <p:spPr>
          <a:xfrm>
            <a:off x="353483" y="4753075"/>
            <a:ext cx="731557" cy="242328"/>
          </a:xfrm>
          <a:prstGeom prst="rect">
            <a:avLst/>
          </a:prstGeom>
        </p:spPr>
      </p:pic>
      <p:pic>
        <p:nvPicPr>
          <p:cNvPr id="9" name="Picture 2"/>
          <p:cNvPicPr>
            <a:picLocks noChangeAspect="1" noChangeArrowheads="1"/>
          </p:cNvPicPr>
          <p:nvPr userDrawn="1"/>
        </p:nvPicPr>
        <p:blipFill>
          <a:blip r:embed="rId29"/>
          <a:srcRect/>
          <a:stretch>
            <a:fillRect/>
          </a:stretch>
        </p:blipFill>
        <p:spPr bwMode="auto">
          <a:xfrm>
            <a:off x="8458200" y="4608864"/>
            <a:ext cx="457200" cy="477486"/>
          </a:xfrm>
          <a:prstGeom prst="rect">
            <a:avLst/>
          </a:prstGeom>
          <a:noFill/>
          <a:ln w="9525">
            <a:noFill/>
            <a:miter lim="800000"/>
            <a:headEnd/>
            <a:tailEnd/>
          </a:ln>
          <a:effectLst/>
        </p:spPr>
      </p:pic>
      <p:pic>
        <p:nvPicPr>
          <p:cNvPr id="10" name="Picture 3"/>
          <p:cNvPicPr>
            <a:picLocks noChangeAspect="1" noChangeArrowheads="1"/>
          </p:cNvPicPr>
          <p:nvPr userDrawn="1"/>
        </p:nvPicPr>
        <p:blipFill>
          <a:blip r:embed="rId30"/>
          <a:srcRect/>
          <a:stretch>
            <a:fillRect/>
          </a:stretch>
        </p:blipFill>
        <p:spPr bwMode="auto">
          <a:xfrm>
            <a:off x="7543800" y="4837377"/>
            <a:ext cx="914400" cy="96573"/>
          </a:xfrm>
          <a:prstGeom prst="rect">
            <a:avLst/>
          </a:prstGeom>
          <a:noFill/>
          <a:ln w="9525">
            <a:noFill/>
            <a:miter lim="800000"/>
            <a:headEnd/>
            <a:tailEnd/>
          </a:ln>
          <a:effectLst/>
        </p:spPr>
      </p:pic>
      <p:sp>
        <p:nvSpPr>
          <p:cNvPr id="12" name="Footer Placeholder 3"/>
          <p:cNvSpPr>
            <a:spLocks noGrp="1"/>
          </p:cNvSpPr>
          <p:nvPr userDrawn="1">
            <p:ph type="ftr" sz="quarter" idx="3"/>
          </p:nvPr>
        </p:nvSpPr>
        <p:spPr>
          <a:xfrm>
            <a:off x="3886200" y="4901324"/>
            <a:ext cx="2514600" cy="193431"/>
          </a:xfrm>
          <a:prstGeom prst="rect">
            <a:avLst/>
          </a:prstGeom>
        </p:spPr>
        <p:txBody>
          <a:bodyPr/>
          <a:lstStyle>
            <a:lvl1pPr>
              <a:defRPr sz="800"/>
            </a:lvl1pPr>
          </a:lstStyle>
          <a:p>
            <a:pPr algn="ctr"/>
            <a:r>
              <a:rPr lang="en-US"/>
              <a:t>DOW CONFIDENTIAL - Do not share without permission</a:t>
            </a:r>
            <a:endParaRPr lang="en-US" dirty="0"/>
          </a:p>
        </p:txBody>
      </p:sp>
      <p:sp>
        <p:nvSpPr>
          <p:cNvPr id="11" name="Date Placeholder 10"/>
          <p:cNvSpPr>
            <a:spLocks noGrp="1"/>
          </p:cNvSpPr>
          <p:nvPr>
            <p:ph type="dt" sz="half" idx="2"/>
          </p:nvPr>
        </p:nvSpPr>
        <p:spPr>
          <a:xfrm>
            <a:off x="1219200" y="4893609"/>
            <a:ext cx="2133600" cy="209550"/>
          </a:xfrm>
          <a:prstGeom prst="rect">
            <a:avLst/>
          </a:prstGeom>
        </p:spPr>
        <p:txBody>
          <a:bodyPr vert="horz" lIns="91440" tIns="45720" rIns="91440" bIns="45720" rtlCol="0" anchor="ctr"/>
          <a:lstStyle>
            <a:lvl1pPr algn="l">
              <a:defRPr sz="800">
                <a:solidFill>
                  <a:schemeClr val="tx1">
                    <a:tint val="75000"/>
                  </a:schemeClr>
                </a:solidFill>
              </a:defRPr>
            </a:lvl1pPr>
          </a:lstStyle>
          <a:p>
            <a:endParaRPr lang="en-US" dirty="0"/>
          </a:p>
        </p:txBody>
      </p:sp>
    </p:spTree>
    <p:extLst>
      <p:ext uri="{BB962C8B-B14F-4D97-AF65-F5344CB8AC3E}">
        <p14:creationId xmlns:p14="http://schemas.microsoft.com/office/powerpoint/2010/main" val="3510078222"/>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 id="2147483869" r:id="rId15"/>
    <p:sldLayoutId id="2147483870" r:id="rId16"/>
    <p:sldLayoutId id="2147483871" r:id="rId17"/>
    <p:sldLayoutId id="2147483872" r:id="rId18"/>
    <p:sldLayoutId id="2147483873" r:id="rId19"/>
    <p:sldLayoutId id="2147483874" r:id="rId20"/>
    <p:sldLayoutId id="2147483875" r:id="rId21"/>
    <p:sldLayoutId id="2147483876" r:id="rId22"/>
    <p:sldLayoutId id="2147483877" r:id="rId23"/>
    <p:sldLayoutId id="2147483878" r:id="rId24"/>
    <p:sldLayoutId id="2147483879" r:id="rId25"/>
    <p:sldLayoutId id="2147483880" r:id="rId26"/>
  </p:sldLayoutIdLst>
  <p:hf hdr="0" ftr="0" dt="0"/>
  <p:txStyles>
    <p:titleStyle>
      <a:lvl1pPr algn="l" rtl="0" eaLnBrk="1" fontAlgn="base" hangingPunct="1">
        <a:lnSpc>
          <a:spcPct val="95000"/>
        </a:lnSpc>
        <a:spcBef>
          <a:spcPct val="0"/>
        </a:spcBef>
        <a:spcAft>
          <a:spcPct val="0"/>
        </a:spcAft>
        <a:defRPr sz="2400" b="1">
          <a:solidFill>
            <a:schemeClr val="tx1"/>
          </a:solidFill>
          <a:latin typeface="Arial"/>
          <a:ea typeface="+mj-ea"/>
          <a:cs typeface="Arial"/>
        </a:defRPr>
      </a:lvl1pPr>
      <a:lvl2pPr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2pPr>
      <a:lvl3pPr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3pPr>
      <a:lvl4pPr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4pPr>
      <a:lvl5pPr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5pPr>
      <a:lvl6pPr marL="457200"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6pPr>
      <a:lvl7pPr marL="914400"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7pPr>
      <a:lvl8pPr marL="1371600"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8pPr>
      <a:lvl9pPr marL="1828800" algn="l" rtl="0" eaLnBrk="1" fontAlgn="base" hangingPunct="1">
        <a:spcBef>
          <a:spcPct val="0"/>
        </a:spcBef>
        <a:spcAft>
          <a:spcPct val="0"/>
        </a:spcAft>
        <a:defRPr sz="2600" b="1">
          <a:solidFill>
            <a:schemeClr val="tx2"/>
          </a:solidFill>
          <a:latin typeface="Tahoma" charset="0"/>
          <a:ea typeface="ＭＳ Ｐゴシック" charset="-128"/>
          <a:cs typeface="ＭＳ Ｐゴシック" charset="-128"/>
        </a:defRPr>
      </a:lvl9pPr>
    </p:titleStyle>
    <p:bodyStyle>
      <a:lvl1pPr algn="l" rtl="0" eaLnBrk="1" fontAlgn="base" hangingPunct="1">
        <a:spcBef>
          <a:spcPct val="40000"/>
        </a:spcBef>
        <a:spcAft>
          <a:spcPct val="0"/>
        </a:spcAft>
        <a:defRPr sz="2000">
          <a:solidFill>
            <a:schemeClr val="tx1"/>
          </a:solidFill>
          <a:latin typeface="Arial"/>
          <a:ea typeface="+mn-ea"/>
          <a:cs typeface="Arial"/>
        </a:defRPr>
      </a:lvl1pPr>
      <a:lvl2pPr marL="225425" indent="-155575" algn="l" rtl="0" eaLnBrk="1" fontAlgn="base" hangingPunct="1">
        <a:spcBef>
          <a:spcPct val="15000"/>
        </a:spcBef>
        <a:spcAft>
          <a:spcPct val="0"/>
        </a:spcAft>
        <a:buChar char="•"/>
        <a:defRPr sz="1800">
          <a:solidFill>
            <a:schemeClr val="tx1"/>
          </a:solidFill>
          <a:latin typeface="Arial"/>
          <a:ea typeface="+mn-ea"/>
          <a:cs typeface="Arial"/>
        </a:defRPr>
      </a:lvl2pPr>
      <a:lvl3pPr marL="465138" indent="-190500" algn="l" rtl="0" eaLnBrk="1" fontAlgn="base" hangingPunct="1">
        <a:spcBef>
          <a:spcPct val="5000"/>
        </a:spcBef>
        <a:spcAft>
          <a:spcPct val="0"/>
        </a:spcAft>
        <a:buChar char="–"/>
        <a:tabLst/>
        <a:defRPr sz="1600">
          <a:solidFill>
            <a:schemeClr val="tx1"/>
          </a:solidFill>
          <a:latin typeface="Arial"/>
          <a:ea typeface="+mn-ea"/>
          <a:cs typeface="Arial"/>
        </a:defRPr>
      </a:lvl3pPr>
      <a:lvl4pPr marL="649288" indent="-134938" algn="l" rtl="0" eaLnBrk="1" fontAlgn="base" hangingPunct="1">
        <a:spcBef>
          <a:spcPct val="0"/>
        </a:spcBef>
        <a:spcAft>
          <a:spcPct val="0"/>
        </a:spcAft>
        <a:buChar char="•"/>
        <a:defRPr sz="1400">
          <a:solidFill>
            <a:schemeClr val="tx1"/>
          </a:solidFill>
          <a:latin typeface="Arial"/>
          <a:ea typeface="+mn-ea"/>
          <a:cs typeface="Arial"/>
        </a:defRPr>
      </a:lvl4pPr>
      <a:lvl5pPr marL="854075" indent="-149225" algn="l" rtl="0" eaLnBrk="1" fontAlgn="base" hangingPunct="1">
        <a:spcBef>
          <a:spcPct val="0"/>
        </a:spcBef>
        <a:spcAft>
          <a:spcPct val="0"/>
        </a:spcAft>
        <a:buChar char="–"/>
        <a:defRPr sz="1200">
          <a:solidFill>
            <a:schemeClr val="tx1"/>
          </a:solidFill>
          <a:latin typeface="Arial"/>
          <a:ea typeface="+mn-ea"/>
          <a:cs typeface="Arial"/>
        </a:defRPr>
      </a:lvl5pPr>
      <a:lvl6pPr marL="1603375" indent="-174625" algn="l" rtl="0" eaLnBrk="1" fontAlgn="base" hangingPunct="1">
        <a:spcBef>
          <a:spcPct val="0"/>
        </a:spcBef>
        <a:spcAft>
          <a:spcPct val="0"/>
        </a:spcAft>
        <a:buChar char="–"/>
        <a:defRPr sz="1400">
          <a:solidFill>
            <a:schemeClr val="tx1"/>
          </a:solidFill>
          <a:latin typeface="+mn-lt"/>
          <a:ea typeface="+mn-ea"/>
        </a:defRPr>
      </a:lvl6pPr>
      <a:lvl7pPr marL="2060575" indent="-174625" algn="l" rtl="0" eaLnBrk="1" fontAlgn="base" hangingPunct="1">
        <a:spcBef>
          <a:spcPct val="0"/>
        </a:spcBef>
        <a:spcAft>
          <a:spcPct val="0"/>
        </a:spcAft>
        <a:buChar char="–"/>
        <a:defRPr sz="1400">
          <a:solidFill>
            <a:schemeClr val="tx1"/>
          </a:solidFill>
          <a:latin typeface="+mn-lt"/>
          <a:ea typeface="+mn-ea"/>
        </a:defRPr>
      </a:lvl7pPr>
      <a:lvl8pPr marL="2517775" indent="-174625" algn="l" rtl="0" eaLnBrk="1" fontAlgn="base" hangingPunct="1">
        <a:spcBef>
          <a:spcPct val="0"/>
        </a:spcBef>
        <a:spcAft>
          <a:spcPct val="0"/>
        </a:spcAft>
        <a:buChar char="–"/>
        <a:defRPr sz="1400">
          <a:solidFill>
            <a:schemeClr val="tx1"/>
          </a:solidFill>
          <a:latin typeface="+mn-lt"/>
          <a:ea typeface="+mn-ea"/>
        </a:defRPr>
      </a:lvl8pPr>
      <a:lvl9pPr marL="2974975" indent="-174625" algn="l" rtl="0" eaLnBrk="1" fontAlgn="base" hangingPunct="1">
        <a:spcBef>
          <a:spcPct val="0"/>
        </a:spcBef>
        <a:spcAft>
          <a:spcPct val="0"/>
        </a:spcAft>
        <a:buChar char="–"/>
        <a:defRPr sz="1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Hazardous_substance" TargetMode="External"/><Relationship Id="rId2" Type="http://schemas.openxmlformats.org/officeDocument/2006/relationships/hyperlink" Target="https://en.wikipedia.org/wiki/Concentration" TargetMode="External"/><Relationship Id="rId1" Type="http://schemas.openxmlformats.org/officeDocument/2006/relationships/slideLayout" Target="../slideLayouts/slideLayout4.xml"/><Relationship Id="rId6" Type="http://schemas.openxmlformats.org/officeDocument/2006/relationships/hyperlink" Target="https://en.wikipedia.org/wiki/Risk_assessment" TargetMode="External"/><Relationship Id="rId5" Type="http://schemas.openxmlformats.org/officeDocument/2006/relationships/hyperlink" Target="https://en.wikipedia.org/wiki/Occupational_safety_and_health" TargetMode="External"/><Relationship Id="rId4" Type="http://schemas.openxmlformats.org/officeDocument/2006/relationships/hyperlink" Target="https://en.wikipedia.org/wiki/Air"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www.google.co.in/url?sa=i&amp;rct=j&amp;q=&amp;esrc=s&amp;source=imgres&amp;cd=&amp;cad=rja&amp;uact=8&amp;ved=0ahUKEwiCy-Os4KjRAhXBM48KHTgsB_cQjRwIBw&amp;url=http://www.livescience.com/55210-scary-shark-myths-busted.html&amp;psig=AFQjCNFlgeMYgDWOudR6lXFI5iolB7uJUA&amp;ust=1483628326911909"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5.jpeg"/><Relationship Id="rId5" Type="http://schemas.openxmlformats.org/officeDocument/2006/relationships/hyperlink" Target="http://www.google.co.in/url?sa=i&amp;rct=j&amp;q=&amp;esrc=s&amp;source=images&amp;cd=&amp;ved=0ahUKEwjxhunF4ajRAhVLMY8KHdyAA3MQjRwIBw&amp;url=http://www.mirror.co.uk/news/uk-news/fat-work-mum-michelle-beer-6301251&amp;bvm=bv.142059868,d.c2I&amp;psig=AFQjCNGd-Q5x1UyANe3wvU_as8i53nqDkg&amp;ust=1483628589369726" TargetMode="External"/><Relationship Id="rId4" Type="http://schemas.openxmlformats.org/officeDocument/2006/relationships/image" Target="../media/image14.jpeg"/></Relationships>
</file>

<file path=ppt/slides/_rels/slide29.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slide" Target="slide33.xml"/><Relationship Id="rId1" Type="http://schemas.openxmlformats.org/officeDocument/2006/relationships/slideLayout" Target="../slideLayouts/slideLayout3.xml"/><Relationship Id="rId5" Type="http://schemas.openxmlformats.org/officeDocument/2006/relationships/slide" Target="slide35.xml"/><Relationship Id="rId4" Type="http://schemas.openxmlformats.org/officeDocument/2006/relationships/slide" Target="slide3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7.wmf"/><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6.w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2.xml"/><Relationship Id="rId1" Type="http://schemas.openxmlformats.org/officeDocument/2006/relationships/vmlDrawing" Target="../drawings/vmlDrawing2.vml"/><Relationship Id="rId5" Type="http://schemas.openxmlformats.org/officeDocument/2006/relationships/image" Target="../media/image18.w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3.xml"/><Relationship Id="rId1" Type="http://schemas.openxmlformats.org/officeDocument/2006/relationships/vmlDrawing" Target="../drawings/vmlDrawing3.vml"/><Relationship Id="rId5" Type="http://schemas.openxmlformats.org/officeDocument/2006/relationships/image" Target="../media/image20.wmf"/><Relationship Id="rId4" Type="http://schemas.openxmlformats.org/officeDocument/2006/relationships/oleObject" Target="../embeddings/oleObject4.bin"/></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604E0-A9F0-4107-BF28-DF326BFFEC3D}"/>
              </a:ext>
            </a:extLst>
          </p:cNvPr>
          <p:cNvSpPr>
            <a:spLocks noGrp="1"/>
          </p:cNvSpPr>
          <p:nvPr>
            <p:ph type="ctrTitle"/>
          </p:nvPr>
        </p:nvSpPr>
        <p:spPr/>
        <p:txBody>
          <a:bodyPr/>
          <a:lstStyle/>
          <a:p>
            <a:r>
              <a:rPr lang="en-US" dirty="0"/>
              <a:t>OEL : </a:t>
            </a:r>
            <a:r>
              <a:rPr lang="th-TH" dirty="0"/>
              <a:t>ต้องเข้าใจจึงจะประเมินได้ถูกต้อง</a:t>
            </a:r>
            <a:endParaRPr lang="en-US" dirty="0"/>
          </a:p>
        </p:txBody>
      </p:sp>
      <p:sp>
        <p:nvSpPr>
          <p:cNvPr id="3" name="Subtitle 2">
            <a:extLst>
              <a:ext uri="{FF2B5EF4-FFF2-40B4-BE49-F238E27FC236}">
                <a16:creationId xmlns:a16="http://schemas.microsoft.com/office/drawing/2014/main" id="{178F0D67-BA52-47F1-AA6A-FC4753116BD4}"/>
              </a:ext>
            </a:extLst>
          </p:cNvPr>
          <p:cNvSpPr>
            <a:spLocks noGrp="1"/>
          </p:cNvSpPr>
          <p:nvPr>
            <p:ph type="subTitle" idx="1"/>
          </p:nvPr>
        </p:nvSpPr>
        <p:spPr/>
        <p:txBody>
          <a:bodyPr/>
          <a:lstStyle/>
          <a:p>
            <a:r>
              <a:rPr lang="en-US" dirty="0"/>
              <a:t>Choochot </a:t>
            </a:r>
            <a:r>
              <a:rPr lang="en-US" dirty="0" err="1"/>
              <a:t>Sutthiboriban,CIH</a:t>
            </a:r>
            <a:endParaRPr lang="en-US" dirty="0"/>
          </a:p>
        </p:txBody>
      </p:sp>
      <p:sp>
        <p:nvSpPr>
          <p:cNvPr id="4" name="Text Placeholder 3">
            <a:extLst>
              <a:ext uri="{FF2B5EF4-FFF2-40B4-BE49-F238E27FC236}">
                <a16:creationId xmlns:a16="http://schemas.microsoft.com/office/drawing/2014/main" id="{F4FEC0F8-C408-4D47-9D6F-E93C873BF58E}"/>
              </a:ext>
            </a:extLst>
          </p:cNvPr>
          <p:cNvSpPr>
            <a:spLocks noGrp="1"/>
          </p:cNvSpPr>
          <p:nvPr>
            <p:ph type="body" sz="quarter" idx="12"/>
          </p:nvPr>
        </p:nvSpPr>
        <p:spPr/>
        <p:txBody>
          <a:bodyPr/>
          <a:lstStyle/>
          <a:p>
            <a:r>
              <a:rPr lang="en-US" dirty="0"/>
              <a:t>October 22,2019</a:t>
            </a:r>
          </a:p>
        </p:txBody>
      </p:sp>
      <p:sp>
        <p:nvSpPr>
          <p:cNvPr id="5" name="Footer Placeholder 4">
            <a:extLst>
              <a:ext uri="{FF2B5EF4-FFF2-40B4-BE49-F238E27FC236}">
                <a16:creationId xmlns:a16="http://schemas.microsoft.com/office/drawing/2014/main" id="{37055C65-C3ED-46BA-9655-48FC5C3DD101}"/>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799191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9A5D178-4691-4495-B04C-0E25A32BE765}"/>
              </a:ext>
            </a:extLst>
          </p:cNvPr>
          <p:cNvSpPr>
            <a:spLocks noGrp="1"/>
          </p:cNvSpPr>
          <p:nvPr>
            <p:ph idx="1"/>
          </p:nvPr>
        </p:nvSpPr>
        <p:spPr/>
        <p:txBody>
          <a:bodyPr/>
          <a:lstStyle/>
          <a:p>
            <a:r>
              <a:rPr lang="en-US" sz="2400" dirty="0">
                <a:solidFill>
                  <a:srgbClr val="002060"/>
                </a:solidFill>
              </a:rPr>
              <a:t>What is OEL</a:t>
            </a:r>
          </a:p>
          <a:p>
            <a:r>
              <a:rPr lang="en-US" sz="2400" dirty="0">
                <a:solidFill>
                  <a:srgbClr val="002060"/>
                </a:solidFill>
              </a:rPr>
              <a:t>How to set OEL </a:t>
            </a:r>
          </a:p>
          <a:p>
            <a:r>
              <a:rPr lang="en-US" sz="2400" dirty="0">
                <a:solidFill>
                  <a:srgbClr val="002060"/>
                </a:solidFill>
              </a:rPr>
              <a:t>How we apply OEL in IH and OH</a:t>
            </a:r>
          </a:p>
          <a:p>
            <a:r>
              <a:rPr lang="en-US" sz="2400" dirty="0">
                <a:solidFill>
                  <a:srgbClr val="002060"/>
                </a:solidFill>
              </a:rPr>
              <a:t>OEL Decision logic</a:t>
            </a:r>
          </a:p>
          <a:p>
            <a:pPr marL="0" indent="0">
              <a:buNone/>
            </a:pPr>
            <a:endParaRPr lang="en-US" sz="2400" dirty="0">
              <a:solidFill>
                <a:srgbClr val="002060"/>
              </a:solidFill>
            </a:endParaRPr>
          </a:p>
          <a:p>
            <a:pPr marL="0" indent="0">
              <a:buNone/>
            </a:pPr>
            <a:endParaRPr lang="en-US" sz="2400" dirty="0">
              <a:solidFill>
                <a:srgbClr val="002060"/>
              </a:solidFill>
            </a:endParaRPr>
          </a:p>
          <a:p>
            <a:endParaRPr lang="en-US" sz="2400" dirty="0">
              <a:solidFill>
                <a:srgbClr val="002060"/>
              </a:solidFill>
            </a:endParaRPr>
          </a:p>
        </p:txBody>
      </p:sp>
      <p:sp>
        <p:nvSpPr>
          <p:cNvPr id="3" name="Title 2">
            <a:extLst>
              <a:ext uri="{FF2B5EF4-FFF2-40B4-BE49-F238E27FC236}">
                <a16:creationId xmlns:a16="http://schemas.microsoft.com/office/drawing/2014/main" id="{E24ABDDA-532C-46BF-90C8-91479B3DBA10}"/>
              </a:ext>
            </a:extLst>
          </p:cNvPr>
          <p:cNvSpPr>
            <a:spLocks noGrp="1"/>
          </p:cNvSpPr>
          <p:nvPr>
            <p:ph type="title"/>
          </p:nvPr>
        </p:nvSpPr>
        <p:spPr/>
        <p:txBody>
          <a:bodyPr/>
          <a:lstStyle/>
          <a:p>
            <a:r>
              <a:rPr lang="en-US" sz="2800" dirty="0">
                <a:solidFill>
                  <a:srgbClr val="002060"/>
                </a:solidFill>
              </a:rPr>
              <a:t>outlines</a:t>
            </a:r>
          </a:p>
        </p:txBody>
      </p:sp>
      <p:sp>
        <p:nvSpPr>
          <p:cNvPr id="4" name="Slide Number Placeholder 3">
            <a:extLst>
              <a:ext uri="{FF2B5EF4-FFF2-40B4-BE49-F238E27FC236}">
                <a16:creationId xmlns:a16="http://schemas.microsoft.com/office/drawing/2014/main" id="{82BB7381-FDC6-4302-B2FC-254013E934DE}"/>
              </a:ext>
            </a:extLst>
          </p:cNvPr>
          <p:cNvSpPr>
            <a:spLocks noGrp="1"/>
          </p:cNvSpPr>
          <p:nvPr>
            <p:ph type="sldNum" sz="quarter" idx="11"/>
          </p:nvPr>
        </p:nvSpPr>
        <p:spPr>
          <a:xfrm>
            <a:off x="8264449" y="4865306"/>
            <a:ext cx="468413" cy="274320"/>
          </a:xfrm>
          <a:prstGeom prst="rect">
            <a:avLst/>
          </a:prstGeom>
        </p:spPr>
        <p:txBody>
          <a:bodyPr/>
          <a:lstStyle/>
          <a:p>
            <a:fld id="{B6D1532F-61F1-B941-ACDF-6BC65E0B4055}" type="slidenum">
              <a:rPr lang="en-US" smtClean="0"/>
              <a:pPr/>
              <a:t>2</a:t>
            </a:fld>
            <a:endParaRPr lang="en-US" dirty="0"/>
          </a:p>
        </p:txBody>
      </p:sp>
      <p:sp>
        <p:nvSpPr>
          <p:cNvPr id="5" name="Date Placeholder 4">
            <a:extLst>
              <a:ext uri="{FF2B5EF4-FFF2-40B4-BE49-F238E27FC236}">
                <a16:creationId xmlns:a16="http://schemas.microsoft.com/office/drawing/2014/main" id="{D3EEFE40-826F-428A-A1D6-39C7247A34A6}"/>
              </a:ext>
            </a:extLst>
          </p:cNvPr>
          <p:cNvSpPr>
            <a:spLocks noGrp="1"/>
          </p:cNvSpPr>
          <p:nvPr>
            <p:ph type="dt" sz="half" idx="12"/>
          </p:nvPr>
        </p:nvSpPr>
        <p:spPr>
          <a:xfrm>
            <a:off x="5865813" y="4869878"/>
            <a:ext cx="2326066" cy="274320"/>
          </a:xfrm>
          <a:prstGeom prst="rect">
            <a:avLst/>
          </a:prstGeom>
        </p:spPr>
        <p:txBody>
          <a:bodyPr/>
          <a:lstStyle/>
          <a:p>
            <a:endParaRPr lang="en-US" dirty="0"/>
          </a:p>
        </p:txBody>
      </p:sp>
      <p:sp>
        <p:nvSpPr>
          <p:cNvPr id="6" name="Footer Placeholder 5">
            <a:extLst>
              <a:ext uri="{FF2B5EF4-FFF2-40B4-BE49-F238E27FC236}">
                <a16:creationId xmlns:a16="http://schemas.microsoft.com/office/drawing/2014/main" id="{7A347886-440C-40C4-B777-29F4B8ADCC3D}"/>
              </a:ext>
            </a:extLst>
          </p:cNvPr>
          <p:cNvSpPr>
            <a:spLocks noGrp="1"/>
          </p:cNvSpPr>
          <p:nvPr>
            <p:ph type="ftr" sz="quarter" idx="10"/>
          </p:nvPr>
        </p:nvSpPr>
        <p:spPr>
          <a:xfrm>
            <a:off x="404811" y="4865306"/>
            <a:ext cx="3017520" cy="274320"/>
          </a:xfrm>
          <a:prstGeom prst="rect">
            <a:avLst/>
          </a:prstGeom>
        </p:spPr>
        <p:txBody>
          <a:bodyPr/>
          <a:lstStyle/>
          <a:p>
            <a:endParaRPr lang="en-US" dirty="0"/>
          </a:p>
        </p:txBody>
      </p:sp>
    </p:spTree>
    <p:extLst>
      <p:ext uri="{BB962C8B-B14F-4D97-AF65-F5344CB8AC3E}">
        <p14:creationId xmlns:p14="http://schemas.microsoft.com/office/powerpoint/2010/main" val="1909810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05012A-82CE-46E1-B42F-5EB0E1D731C4}"/>
              </a:ext>
            </a:extLst>
          </p:cNvPr>
          <p:cNvSpPr>
            <a:spLocks noGrp="1"/>
          </p:cNvSpPr>
          <p:nvPr>
            <p:ph type="sldNum" sz="quarter" idx="11"/>
          </p:nvPr>
        </p:nvSpPr>
        <p:spPr/>
        <p:txBody>
          <a:bodyPr/>
          <a:lstStyle/>
          <a:p>
            <a:fld id="{B6D1532F-61F1-B941-ACDF-6BC65E0B4055}" type="slidenum">
              <a:rPr lang="en-US" smtClean="0"/>
              <a:pPr/>
              <a:t>3</a:t>
            </a:fld>
            <a:endParaRPr lang="en-US" dirty="0"/>
          </a:p>
        </p:txBody>
      </p:sp>
      <p:sp>
        <p:nvSpPr>
          <p:cNvPr id="3" name="Footer Placeholder 2">
            <a:extLst>
              <a:ext uri="{FF2B5EF4-FFF2-40B4-BE49-F238E27FC236}">
                <a16:creationId xmlns:a16="http://schemas.microsoft.com/office/drawing/2014/main" id="{AAAE42C4-D916-4E43-8906-D0B8B722852D}"/>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AF7D1FFF-63BD-4935-ABEB-A345EA680229}"/>
              </a:ext>
            </a:extLst>
          </p:cNvPr>
          <p:cNvSpPr>
            <a:spLocks noGrp="1"/>
          </p:cNvSpPr>
          <p:nvPr>
            <p:ph type="dt" sz="half" idx="12"/>
          </p:nvPr>
        </p:nvSpPr>
        <p:spPr/>
        <p:txBody>
          <a:bodyPr/>
          <a:lstStyle/>
          <a:p>
            <a:endParaRPr lang="en-US" dirty="0"/>
          </a:p>
        </p:txBody>
      </p:sp>
      <p:sp>
        <p:nvSpPr>
          <p:cNvPr id="5" name="Rectangle 2">
            <a:extLst>
              <a:ext uri="{FF2B5EF4-FFF2-40B4-BE49-F238E27FC236}">
                <a16:creationId xmlns:a16="http://schemas.microsoft.com/office/drawing/2014/main" id="{E84AA882-E3E5-40E9-8491-81E83C396481}"/>
              </a:ext>
            </a:extLst>
          </p:cNvPr>
          <p:cNvSpPr txBox="1">
            <a:spLocks noChangeArrowheads="1"/>
          </p:cNvSpPr>
          <p:nvPr/>
        </p:nvSpPr>
        <p:spPr>
          <a:xfrm>
            <a:off x="1382916" y="1979120"/>
            <a:ext cx="6163865" cy="1609725"/>
          </a:xfrm>
          <a:prstGeom prst="rect">
            <a:avLst/>
          </a:prstGeom>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r>
              <a:rPr lang="en-GB" altLang="en-US" sz="2700" dirty="0">
                <a:solidFill>
                  <a:srgbClr val="002060"/>
                </a:solidFill>
              </a:rPr>
              <a:t>HYGIENE STANDARDS AND OCCUPATIONAL EXPOSURE LIMITS</a:t>
            </a:r>
            <a:r>
              <a:rPr lang="en-GB" altLang="en-US" dirty="0">
                <a:solidFill>
                  <a:srgbClr val="002060"/>
                </a:solidFill>
              </a:rPr>
              <a:t> </a:t>
            </a:r>
          </a:p>
        </p:txBody>
      </p:sp>
      <p:sp>
        <p:nvSpPr>
          <p:cNvPr id="6" name="Rectangle 5">
            <a:extLst>
              <a:ext uri="{FF2B5EF4-FFF2-40B4-BE49-F238E27FC236}">
                <a16:creationId xmlns:a16="http://schemas.microsoft.com/office/drawing/2014/main" id="{04B4A2C0-0810-4AE7-B22E-5F9E63879DE4}"/>
              </a:ext>
            </a:extLst>
          </p:cNvPr>
          <p:cNvSpPr/>
          <p:nvPr/>
        </p:nvSpPr>
        <p:spPr>
          <a:xfrm>
            <a:off x="1222690" y="702659"/>
            <a:ext cx="2600392" cy="523220"/>
          </a:xfrm>
          <a:prstGeom prst="rect">
            <a:avLst/>
          </a:prstGeom>
        </p:spPr>
        <p:txBody>
          <a:bodyPr wrap="none">
            <a:spAutoFit/>
          </a:bodyPr>
          <a:lstStyle/>
          <a:p>
            <a:r>
              <a:rPr lang="en-US" sz="2800" dirty="0">
                <a:solidFill>
                  <a:srgbClr val="002060"/>
                </a:solidFill>
              </a:rPr>
              <a:t>What is OEL??</a:t>
            </a:r>
          </a:p>
        </p:txBody>
      </p:sp>
    </p:spTree>
    <p:extLst>
      <p:ext uri="{BB962C8B-B14F-4D97-AF65-F5344CB8AC3E}">
        <p14:creationId xmlns:p14="http://schemas.microsoft.com/office/powerpoint/2010/main" val="2105372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C885E5-152D-48BB-B663-D55E43E2B154}"/>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D1532F-61F1-B941-ACDF-6BC65E0B4055}" type="slidenum">
              <a:rPr kumimoji="0" lang="en-US" sz="900" b="1" i="0" u="none" strike="noStrike" kern="1200" cap="none" spc="0" normalizeH="0" baseline="0" noProof="0" smtClean="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900" b="1"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5" name="Footer Placeholder 4">
            <a:extLst>
              <a:ext uri="{FF2B5EF4-FFF2-40B4-BE49-F238E27FC236}">
                <a16:creationId xmlns:a16="http://schemas.microsoft.com/office/drawing/2014/main" id="{846CBE28-B112-45E1-BA6C-F2CA95A78E12}"/>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6" name="Date Placeholder 5">
            <a:extLst>
              <a:ext uri="{FF2B5EF4-FFF2-40B4-BE49-F238E27FC236}">
                <a16:creationId xmlns:a16="http://schemas.microsoft.com/office/drawing/2014/main" id="{4664C1B5-1D41-4917-8342-1DC9F1C87EC5}"/>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7" name="Rectangle 2">
            <a:extLst>
              <a:ext uri="{FF2B5EF4-FFF2-40B4-BE49-F238E27FC236}">
                <a16:creationId xmlns:a16="http://schemas.microsoft.com/office/drawing/2014/main" id="{4C5B1459-3E84-4D16-ADFF-A37424250262}"/>
              </a:ext>
            </a:extLst>
          </p:cNvPr>
          <p:cNvSpPr txBox="1">
            <a:spLocks noChangeArrowheads="1"/>
          </p:cNvSpPr>
          <p:nvPr/>
        </p:nvSpPr>
        <p:spPr>
          <a:xfrm>
            <a:off x="404812" y="126794"/>
            <a:ext cx="8328050" cy="557017"/>
          </a:xfrm>
          <a:prstGeom prst="rect">
            <a:avLst/>
          </a:prstGeom>
          <a:solidFill>
            <a:srgbClr val="002060"/>
          </a:solidFill>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1" i="0" u="none" strike="noStrike" kern="1200" cap="none" spc="0" normalizeH="0" baseline="0" noProof="0" dirty="0">
                <a:ln>
                  <a:noFill/>
                </a:ln>
                <a:solidFill>
                  <a:srgbClr val="FFFF00"/>
                </a:solidFill>
                <a:effectLst/>
                <a:uLnTx/>
                <a:uFillTx/>
                <a:latin typeface="Arial" panose="020B0604020202020204"/>
                <a:ea typeface="+mj-ea"/>
                <a:cs typeface="+mj-cs"/>
              </a:rPr>
              <a:t>Hygiene Standards</a:t>
            </a:r>
          </a:p>
        </p:txBody>
      </p:sp>
      <p:sp>
        <p:nvSpPr>
          <p:cNvPr id="8" name="Rectangle 3">
            <a:extLst>
              <a:ext uri="{FF2B5EF4-FFF2-40B4-BE49-F238E27FC236}">
                <a16:creationId xmlns:a16="http://schemas.microsoft.com/office/drawing/2014/main" id="{5EE8A524-35DD-4C71-A5E1-8539CF918611}"/>
              </a:ext>
            </a:extLst>
          </p:cNvPr>
          <p:cNvSpPr txBox="1">
            <a:spLocks noChangeArrowheads="1"/>
          </p:cNvSpPr>
          <p:nvPr/>
        </p:nvSpPr>
        <p:spPr>
          <a:xfrm>
            <a:off x="699715" y="788194"/>
            <a:ext cx="8033147" cy="3781425"/>
          </a:xfrm>
          <a:prstGeom prst="rect">
            <a:avLst/>
          </a:prstGeom>
        </p:spPr>
        <p:txBody>
          <a:bodyPr lIns="45720" rIns="45720">
            <a:noAutofit/>
          </a:bodyPr>
          <a:lstStyle>
            <a:lvl1pPr marL="228600" indent="-228600" algn="l" defTabSz="914400" rtl="0" eaLnBrk="1" latinLnBrk="0" hangingPunct="1">
              <a:spcBef>
                <a:spcPct val="20000"/>
              </a:spcBef>
              <a:buClr>
                <a:srgbClr val="E80032"/>
              </a:buClr>
              <a:buFont typeface="Wingdings" panose="05000000000000000000" pitchFamily="2" charset="2"/>
              <a:buChar char="§"/>
              <a:defRPr lang="en-US" sz="1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457200" indent="-228600" algn="l" defTabSz="914400" rtl="0" eaLnBrk="1" latinLnBrk="0" hangingPunct="1">
              <a:spcBef>
                <a:spcPct val="20000"/>
              </a:spcBef>
              <a:buClr>
                <a:srgbClr val="E80032"/>
              </a:buClr>
              <a:buSzPct val="80000"/>
              <a:buFont typeface="Wingdings" panose="05000000000000000000" pitchFamily="2" charset="2"/>
              <a:buChar char="Ø"/>
              <a:defRPr lang="en-US" sz="14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685800" indent="-228600" algn="l" defTabSz="914400" rtl="0" eaLnBrk="1" latinLnBrk="0" hangingPunct="1">
              <a:spcBef>
                <a:spcPct val="20000"/>
              </a:spcBef>
              <a:buClr>
                <a:srgbClr val="E80032"/>
              </a:buClr>
              <a:buSzPct val="80000"/>
              <a:buFont typeface="Wingdings" panose="05000000000000000000" pitchFamily="2" charset="2"/>
              <a:buChar char="ü"/>
              <a:defRPr lang="en-US" sz="13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ct val="20000"/>
              </a:spcBef>
              <a:spcAft>
                <a:spcPts val="0"/>
              </a:spcAft>
              <a:buClr>
                <a:srgbClr val="E80032"/>
              </a:buClr>
              <a:buSzTx/>
              <a:buFontTx/>
              <a:buNone/>
              <a:tabLst/>
              <a:defRPr/>
            </a:pPr>
            <a:r>
              <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Hygiene standard:</a:t>
            </a:r>
          </a:p>
          <a:p>
            <a:pPr marL="228600" marR="0" lvl="0" indent="-228600" algn="l" defTabSz="914400" rtl="0" eaLnBrk="1" fontAlgn="auto" latinLnBrk="0" hangingPunct="1">
              <a:lnSpc>
                <a:spcPct val="100000"/>
              </a:lnSpc>
              <a:spcBef>
                <a:spcPct val="20000"/>
              </a:spcBef>
              <a:spcAft>
                <a:spcPts val="0"/>
              </a:spcAft>
              <a:buClr>
                <a:srgbClr val="E80032"/>
              </a:buClr>
              <a:buSzTx/>
              <a:buFontTx/>
              <a:buNone/>
              <a:tabLst/>
              <a:defRPr/>
            </a:pPr>
            <a:r>
              <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The level of exposure, via inhalation, that should not cause ill health to a healthy adult when exposed to the contaminant</a:t>
            </a:r>
          </a:p>
          <a:p>
            <a:pPr marL="228600" marR="0" lvl="0" indent="-228600" algn="l" defTabSz="914400" rtl="0" eaLnBrk="1" fontAlgn="auto" latinLnBrk="0" hangingPunct="1">
              <a:lnSpc>
                <a:spcPct val="100000"/>
              </a:lnSpc>
              <a:spcBef>
                <a:spcPct val="20000"/>
              </a:spcBef>
              <a:spcAft>
                <a:spcPts val="0"/>
              </a:spcAft>
              <a:buClr>
                <a:srgbClr val="E80032"/>
              </a:buClr>
              <a:buSzTx/>
              <a:buFontTx/>
              <a:buNone/>
              <a:tabLst/>
              <a:defRPr/>
            </a:pPr>
            <a:endPar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100000"/>
              </a:lnSpc>
              <a:spcBef>
                <a:spcPct val="20000"/>
              </a:spcBef>
              <a:spcAft>
                <a:spcPts val="0"/>
              </a:spcAft>
              <a:buClr>
                <a:srgbClr val="E80032"/>
              </a:buClr>
              <a:buSzTx/>
              <a:buFontTx/>
              <a:buNone/>
              <a:tabLst/>
              <a:defRPr/>
            </a:pPr>
            <a:r>
              <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Other (interchangeable) terms include:</a:t>
            </a:r>
          </a:p>
          <a:p>
            <a:pPr marL="228600" marR="0" lvl="0" indent="-228600" algn="l" defTabSz="914400" rtl="0" eaLnBrk="1" fontAlgn="auto" latinLnBrk="0" hangingPunct="1">
              <a:lnSpc>
                <a:spcPct val="100000"/>
              </a:lnSpc>
              <a:spcBef>
                <a:spcPct val="20000"/>
              </a:spcBef>
              <a:spcAft>
                <a:spcPts val="0"/>
              </a:spcAft>
              <a:buClr>
                <a:srgbClr val="E80032"/>
              </a:buClr>
              <a:buSzTx/>
              <a:buFont typeface="Wingdings" panose="05000000000000000000" pitchFamily="2" charset="2"/>
              <a:buChar char="§"/>
              <a:tabLst/>
              <a:defRPr/>
            </a:pPr>
            <a:r>
              <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Threshold limit values</a:t>
            </a:r>
          </a:p>
          <a:p>
            <a:pPr marL="228600" marR="0" lvl="0" indent="-228600" algn="l" defTabSz="914400" rtl="0" eaLnBrk="1" fontAlgn="auto" latinLnBrk="0" hangingPunct="1">
              <a:lnSpc>
                <a:spcPct val="100000"/>
              </a:lnSpc>
              <a:spcBef>
                <a:spcPct val="20000"/>
              </a:spcBef>
              <a:spcAft>
                <a:spcPts val="0"/>
              </a:spcAft>
              <a:buClr>
                <a:srgbClr val="E80032"/>
              </a:buClr>
              <a:buSzTx/>
              <a:buFont typeface="Wingdings" panose="05000000000000000000" pitchFamily="2" charset="2"/>
              <a:buChar char="§"/>
              <a:tabLst/>
              <a:defRPr/>
            </a:pPr>
            <a:r>
              <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Exposure standards</a:t>
            </a:r>
          </a:p>
          <a:p>
            <a:pPr marL="228600" marR="0" lvl="0" indent="-228600" algn="l" defTabSz="914400" rtl="0" eaLnBrk="1" fontAlgn="auto" latinLnBrk="0" hangingPunct="1">
              <a:lnSpc>
                <a:spcPct val="100000"/>
              </a:lnSpc>
              <a:spcBef>
                <a:spcPct val="20000"/>
              </a:spcBef>
              <a:spcAft>
                <a:spcPts val="0"/>
              </a:spcAft>
              <a:buClr>
                <a:srgbClr val="E80032"/>
              </a:buClr>
              <a:buSzTx/>
              <a:buFont typeface="Wingdings" panose="05000000000000000000" pitchFamily="2" charset="2"/>
              <a:buChar char="§"/>
              <a:tabLst/>
              <a:defRPr/>
            </a:pPr>
            <a:r>
              <a:rPr kumimoji="0" lang="en-AU" altLang="en-US" sz="2000" b="1"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Occupational exposure limits</a:t>
            </a:r>
          </a:p>
          <a:p>
            <a:pPr marL="228600" marR="0" lvl="0" indent="-228600" algn="l" defTabSz="914400" rtl="0" eaLnBrk="1" fontAlgn="auto" latinLnBrk="0" hangingPunct="1">
              <a:lnSpc>
                <a:spcPct val="100000"/>
              </a:lnSpc>
              <a:spcBef>
                <a:spcPct val="20000"/>
              </a:spcBef>
              <a:spcAft>
                <a:spcPts val="0"/>
              </a:spcAft>
              <a:buClr>
                <a:srgbClr val="E80032"/>
              </a:buClr>
              <a:buSzTx/>
              <a:buFont typeface="Wingdings" panose="05000000000000000000" pitchFamily="2" charset="2"/>
              <a:buChar char="§"/>
              <a:tabLst/>
              <a:defRPr/>
            </a:pPr>
            <a:r>
              <a:rPr kumimoji="0" lang="en-AU" alt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Workplace exposure limits</a:t>
            </a:r>
          </a:p>
        </p:txBody>
      </p:sp>
    </p:spTree>
    <p:extLst>
      <p:ext uri="{BB962C8B-B14F-4D97-AF65-F5344CB8AC3E}">
        <p14:creationId xmlns:p14="http://schemas.microsoft.com/office/powerpoint/2010/main" val="650499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7A41192-C101-4BE8-9407-80312D9704BF}"/>
              </a:ext>
            </a:extLst>
          </p:cNvPr>
          <p:cNvSpPr>
            <a:spLocks noGrp="1" noChangeArrowheads="1"/>
          </p:cNvSpPr>
          <p:nvPr>
            <p:ph type="title"/>
          </p:nvPr>
        </p:nvSpPr>
        <p:spPr>
          <a:xfrm>
            <a:off x="63608" y="205979"/>
            <a:ext cx="8913412" cy="857250"/>
          </a:xfrm>
          <a:solidFill>
            <a:srgbClr val="002060"/>
          </a:solidFill>
        </p:spPr>
        <p:txBody>
          <a:bodyPr/>
          <a:lstStyle/>
          <a:p>
            <a:pPr eaLnBrk="1" hangingPunct="1"/>
            <a:r>
              <a:rPr lang="en-GB" altLang="en-US" sz="2400" b="1" dirty="0">
                <a:solidFill>
                  <a:srgbClr val="FFFF00"/>
                </a:solidFill>
              </a:rPr>
              <a:t>Hygiene Standards or Occupational Exposure Limits (OELs)</a:t>
            </a:r>
            <a:r>
              <a:rPr lang="en-GB" altLang="en-US" dirty="0">
                <a:solidFill>
                  <a:srgbClr val="FFFF00"/>
                </a:solidFill>
              </a:rPr>
              <a:t> </a:t>
            </a:r>
            <a:endParaRPr lang="en-US" altLang="en-US" dirty="0">
              <a:solidFill>
                <a:srgbClr val="FFFF00"/>
              </a:solidFill>
            </a:endParaRPr>
          </a:p>
        </p:txBody>
      </p:sp>
      <p:sp>
        <p:nvSpPr>
          <p:cNvPr id="3075" name="Rectangle 3">
            <a:extLst>
              <a:ext uri="{FF2B5EF4-FFF2-40B4-BE49-F238E27FC236}">
                <a16:creationId xmlns:a16="http://schemas.microsoft.com/office/drawing/2014/main" id="{B9FD37CB-6D84-40C7-A52B-E2E20E72D369}"/>
              </a:ext>
            </a:extLst>
          </p:cNvPr>
          <p:cNvSpPr>
            <a:spLocks noGrp="1" noChangeArrowheads="1"/>
          </p:cNvSpPr>
          <p:nvPr>
            <p:ph type="body" idx="1"/>
          </p:nvPr>
        </p:nvSpPr>
        <p:spPr>
          <a:xfrm>
            <a:off x="166980" y="1063229"/>
            <a:ext cx="8913412" cy="3394472"/>
          </a:xfrm>
        </p:spPr>
        <p:txBody>
          <a:bodyPr/>
          <a:lstStyle/>
          <a:p>
            <a:pPr marL="267891" indent="-267891" eaLnBrk="1" hangingPunct="1"/>
            <a:r>
              <a:rPr lang="en-GB" altLang="en-US" sz="1700" dirty="0"/>
              <a:t>They are not an index of toxicity</a:t>
            </a:r>
          </a:p>
          <a:p>
            <a:pPr marL="267891" indent="-267891" eaLnBrk="1" hangingPunct="1"/>
            <a:r>
              <a:rPr lang="en-GB" altLang="en-US" sz="1700" dirty="0"/>
              <a:t>They do not represent a fine demarcation between good and bad practice.</a:t>
            </a:r>
          </a:p>
          <a:p>
            <a:pPr marL="267891" indent="-267891" eaLnBrk="1" hangingPunct="1"/>
            <a:r>
              <a:rPr lang="en-GB" altLang="en-US" sz="1700" dirty="0"/>
              <a:t>They are based on the current best available information and are liable to change.</a:t>
            </a:r>
          </a:p>
          <a:p>
            <a:pPr marL="267891" indent="-267891" eaLnBrk="1" hangingPunct="1"/>
            <a:r>
              <a:rPr lang="en-GB" altLang="en-US" sz="1700" dirty="0"/>
              <a:t>If there is not a hygiene standard set for a chemical substance, it does not mean that substance is safe. </a:t>
            </a:r>
          </a:p>
          <a:p>
            <a:pPr marL="267891" indent="-267891" eaLnBrk="1" hangingPunct="1"/>
            <a:r>
              <a:rPr lang="en-GB" altLang="en-US" sz="1700" dirty="0"/>
              <a:t>Good occupational hygiene practice is to keep airborne contaminants to as low a level as possible, not to just below the relevant hygiene standard(s).</a:t>
            </a:r>
          </a:p>
          <a:p>
            <a:pPr marL="267891" indent="-267891" eaLnBrk="1" hangingPunct="1"/>
            <a:r>
              <a:rPr lang="en-GB" altLang="en-US" sz="1700" dirty="0"/>
              <a:t>They apply to occupational exposure of adults. They are not applicable to environmental exposure where more susceptible groups exist e.g. pregnant women, children, infirm.</a:t>
            </a:r>
          </a:p>
          <a:p>
            <a:pPr marL="267891" indent="-267891" eaLnBrk="1" hangingPunct="1"/>
            <a:r>
              <a:rPr lang="en-GB" altLang="en-US" sz="1700" dirty="0"/>
              <a:t>For chemicals they generally relate to airborne concentrations i.e. they only take into account the inhalation route of entry. </a:t>
            </a:r>
          </a:p>
          <a:p>
            <a:pPr marL="267891" indent="-267891" eaLnBrk="1" hangingPunct="1"/>
            <a:r>
              <a:rPr lang="en-GB" altLang="en-US" sz="1700" dirty="0"/>
              <a:t>They generally refer to single substances, although some guidance may be given on mixed exposures.</a:t>
            </a:r>
            <a:endParaRPr lang="en-GB" altLang="en-US" sz="1700" b="1" dirty="0"/>
          </a:p>
        </p:txBody>
      </p:sp>
      <p:sp>
        <p:nvSpPr>
          <p:cNvPr id="3" name="Footer Placeholder 2">
            <a:extLst>
              <a:ext uri="{FF2B5EF4-FFF2-40B4-BE49-F238E27FC236}">
                <a16:creationId xmlns:a16="http://schemas.microsoft.com/office/drawing/2014/main" id="{D83706F8-3C19-478E-B55E-C3CC6F89638F}"/>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528975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5B9C2DB-C760-46B5-BB4D-54DF0A5536D4}"/>
              </a:ext>
            </a:extLst>
          </p:cNvPr>
          <p:cNvSpPr>
            <a:spLocks noGrp="1"/>
          </p:cNvSpPr>
          <p:nvPr>
            <p:ph type="title"/>
          </p:nvPr>
        </p:nvSpPr>
        <p:spPr>
          <a:xfrm>
            <a:off x="405973" y="92801"/>
            <a:ext cx="8330184" cy="644866"/>
          </a:xfrm>
          <a:solidFill>
            <a:srgbClr val="002060"/>
          </a:solidFill>
        </p:spPr>
        <p:txBody>
          <a:bodyPr/>
          <a:lstStyle/>
          <a:p>
            <a:r>
              <a:rPr lang="en-US" sz="2400" dirty="0">
                <a:solidFill>
                  <a:srgbClr val="FFFF00"/>
                </a:solidFill>
              </a:rPr>
              <a:t>Occupational exposure limit (OEL)</a:t>
            </a:r>
          </a:p>
        </p:txBody>
      </p:sp>
      <p:sp>
        <p:nvSpPr>
          <p:cNvPr id="4" name="Slide Number Placeholder 3">
            <a:extLst>
              <a:ext uri="{FF2B5EF4-FFF2-40B4-BE49-F238E27FC236}">
                <a16:creationId xmlns:a16="http://schemas.microsoft.com/office/drawing/2014/main" id="{B9BEE3B6-9698-408A-A70C-47308B75FC5D}"/>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D1532F-61F1-B941-ACDF-6BC65E0B4055}" type="slidenum">
              <a:rPr kumimoji="0" lang="en-US" sz="900" b="1" i="0" u="none" strike="noStrike" kern="1200" cap="none" spc="0" normalizeH="0" baseline="0" noProof="0" smtClean="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900" b="1"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5" name="Footer Placeholder 4">
            <a:extLst>
              <a:ext uri="{FF2B5EF4-FFF2-40B4-BE49-F238E27FC236}">
                <a16:creationId xmlns:a16="http://schemas.microsoft.com/office/drawing/2014/main" id="{21EBD6F4-5008-4920-8DA0-F5CA0A5DE971}"/>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6" name="Date Placeholder 5">
            <a:extLst>
              <a:ext uri="{FF2B5EF4-FFF2-40B4-BE49-F238E27FC236}">
                <a16:creationId xmlns:a16="http://schemas.microsoft.com/office/drawing/2014/main" id="{3A037C5C-8105-484D-9278-3248E9D11459}"/>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7" name="Rectangle 6">
            <a:extLst>
              <a:ext uri="{FF2B5EF4-FFF2-40B4-BE49-F238E27FC236}">
                <a16:creationId xmlns:a16="http://schemas.microsoft.com/office/drawing/2014/main" id="{3624A438-5A0F-40FF-BA0D-762117DCBE83}"/>
              </a:ext>
            </a:extLst>
          </p:cNvPr>
          <p:cNvSpPr/>
          <p:nvPr/>
        </p:nvSpPr>
        <p:spPr>
          <a:xfrm>
            <a:off x="404811" y="737667"/>
            <a:ext cx="8264136" cy="369331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0" lang="en-US" b="1"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Occupational exposure limit</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is an upper limit on the acceptable </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hlinkClick r:id="rId2" tooltip="Concentration">
                  <a:extLst>
                    <a:ext uri="{A12FA001-AC4F-418D-AE19-62706E023703}">
                      <ahyp:hlinkClr xmlns:ahyp="http://schemas.microsoft.com/office/drawing/2018/hyperlinkcolor" val="tx"/>
                    </a:ext>
                  </a:extLst>
                </a:hlinkClick>
              </a:rPr>
              <a:t>concentration</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of a </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hlinkClick r:id="rId3" tooltip="Hazardous substance">
                  <a:extLst>
                    <a:ext uri="{A12FA001-AC4F-418D-AE19-62706E023703}">
                      <ahyp:hlinkClr xmlns:ahyp="http://schemas.microsoft.com/office/drawing/2018/hyperlinkcolor" val="tx"/>
                    </a:ext>
                  </a:extLst>
                </a:hlinkClick>
              </a:rPr>
              <a:t>hazardous substance</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in workplace </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hlinkClick r:id="rId4" tooltip="Air">
                  <a:extLst>
                    <a:ext uri="{A12FA001-AC4F-418D-AE19-62706E023703}">
                      <ahyp:hlinkClr xmlns:ahyp="http://schemas.microsoft.com/office/drawing/2018/hyperlinkcolor" val="tx"/>
                    </a:ext>
                  </a:extLst>
                </a:hlinkClick>
              </a:rPr>
              <a:t>air</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for a particular material or class of materials. It is typically set by competent national authorities and enforced by legislation to protect </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hlinkClick r:id="rId5" tooltip="Occupational safety and health">
                  <a:extLst>
                    <a:ext uri="{A12FA001-AC4F-418D-AE19-62706E023703}">
                      <ahyp:hlinkClr xmlns:ahyp="http://schemas.microsoft.com/office/drawing/2018/hyperlinkcolor" val="tx"/>
                    </a:ext>
                  </a:extLst>
                </a:hlinkClick>
              </a:rPr>
              <a:t>occupational safety and health</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It is an important tool in </a:t>
            </a:r>
            <a:r>
              <a:rPr kumimoji="0" lang="en-US"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rial" panose="020B0604020202020204" pitchFamily="34" charset="0"/>
                <a:ea typeface="+mn-ea"/>
                <a:cs typeface="+mn-cs"/>
                <a:hlinkClick r:id="rId6" tooltip="Risk assessment">
                  <a:extLst>
                    <a:ext uri="{A12FA001-AC4F-418D-AE19-62706E023703}">
                      <ahyp:hlinkClr xmlns:ahyp="http://schemas.microsoft.com/office/drawing/2018/hyperlinkcolor" val="tx"/>
                    </a:ext>
                  </a:extLst>
                </a:hlinkClick>
              </a:rPr>
              <a:t>risk assessment</a:t>
            </a:r>
            <a:r>
              <a:rPr kumimoji="0" lang="en-US"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rial" panose="020B0604020202020204" pitchFamily="34" charset="0"/>
                <a:ea typeface="+mn-ea"/>
                <a:cs typeface="+mn-cs"/>
              </a:rPr>
              <a:t> </a:t>
            </a:r>
            <a:r>
              <a:rPr kumimoji="0" lang="en-US"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and in the management of activities involving handling of dangerous substances . </a:t>
            </a:r>
            <a:r>
              <a:rPr kumimoji="0" lang="en-US" sz="1200" b="0" i="1" u="none" strike="noStrike" kern="1200" cap="none" spc="0" normalizeH="0" baseline="0" noProof="0" dirty="0">
                <a:ln>
                  <a:noFill/>
                </a:ln>
                <a:solidFill>
                  <a:srgbClr val="002060"/>
                </a:solidFill>
                <a:effectLst/>
                <a:uLnTx/>
                <a:uFillTx/>
                <a:latin typeface="Arial" panose="020B0604020202020204" pitchFamily="34" charset="0"/>
                <a:ea typeface="+mn-ea"/>
                <a:cs typeface="+mn-cs"/>
              </a:rPr>
              <a:t>(</a:t>
            </a:r>
            <a:r>
              <a:rPr kumimoji="0" lang="en-US" sz="1200" b="0" i="1"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Wigipedia</a:t>
            </a:r>
            <a:r>
              <a:rPr kumimoji="0" lang="en-US" sz="1200" b="0" i="1" u="none" strike="noStrike" kern="1200" cap="none" spc="0" normalizeH="0" baseline="0" noProof="0" dirty="0">
                <a:ln>
                  <a:noFill/>
                </a:ln>
                <a:solidFill>
                  <a:srgbClr val="002060"/>
                </a:solidFill>
                <a:effectLst/>
                <a:uLnTx/>
                <a:uFillTx/>
                <a:latin typeface="Arial" panose="020B0604020202020204" pitchFamily="34"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srgbClr val="00206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rial" panose="020B0604020202020204"/>
                <a:ea typeface="+mn-ea"/>
                <a:cs typeface="+mn-cs"/>
              </a:rPr>
              <a:t>Threshold Limit Value </a:t>
            </a:r>
            <a:r>
              <a:rPr kumimoji="0" lang="en-US" b="0" i="0" u="none" strike="noStrike" kern="1200" cap="none" spc="0" normalizeH="0" baseline="0" noProof="0" dirty="0">
                <a:ln>
                  <a:noFill/>
                </a:ln>
                <a:solidFill>
                  <a:srgbClr val="002060"/>
                </a:solidFill>
                <a:effectLst/>
                <a:uLnTx/>
                <a:uFillTx/>
                <a:latin typeface="Arial" panose="020B0604020202020204"/>
                <a:ea typeface="+mn-ea"/>
                <a:cs typeface="+mn-cs"/>
              </a:rPr>
              <a:t>– Time-Weighted Average (TLV-TWA): The concentration of a hazardous substance in the air averaged over an 8-hour workday and a 40-hour workweek to which it is believed that workers may be repeatedly exposed, day after day, for a working lifetime without adverse effects.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1" u="none" strike="noStrike" kern="1200" cap="none" spc="0" normalizeH="0" baseline="0" noProof="0" dirty="0">
              <a:ln>
                <a:noFill/>
              </a:ln>
              <a:solidFill>
                <a:srgbClr val="00206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43945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0ECA4F4-7B52-4DBD-852B-8525EDF4E5E7}"/>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D1532F-61F1-B941-ACDF-6BC65E0B4055}" type="slidenum">
              <a:rPr kumimoji="0" lang="en-US" sz="900" b="1" i="0" u="none" strike="noStrike" kern="1200" cap="none" spc="0" normalizeH="0" baseline="0" noProof="0" smtClean="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900" b="1"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3" name="Footer Placeholder 2">
            <a:extLst>
              <a:ext uri="{FF2B5EF4-FFF2-40B4-BE49-F238E27FC236}">
                <a16:creationId xmlns:a16="http://schemas.microsoft.com/office/drawing/2014/main" id="{92D55D47-BC40-436D-92BF-4993ADC7EA1A}"/>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4" name="Date Placeholder 3">
            <a:extLst>
              <a:ext uri="{FF2B5EF4-FFF2-40B4-BE49-F238E27FC236}">
                <a16:creationId xmlns:a16="http://schemas.microsoft.com/office/drawing/2014/main" id="{92F5CD52-88DC-4973-A3D9-5B2F0AF8D07A}"/>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6" name="Rectangle 3">
            <a:extLst>
              <a:ext uri="{FF2B5EF4-FFF2-40B4-BE49-F238E27FC236}">
                <a16:creationId xmlns:a16="http://schemas.microsoft.com/office/drawing/2014/main" id="{5B3133AD-DDCA-4118-B370-82398B291251}"/>
              </a:ext>
            </a:extLst>
          </p:cNvPr>
          <p:cNvSpPr txBox="1">
            <a:spLocks noChangeArrowheads="1"/>
          </p:cNvSpPr>
          <p:nvPr/>
        </p:nvSpPr>
        <p:spPr>
          <a:xfrm>
            <a:off x="207469" y="723499"/>
            <a:ext cx="8729062" cy="3696501"/>
          </a:xfrm>
        </p:spPr>
        <p:txBody>
          <a:bodyPr/>
          <a:lstStyle>
            <a:lvl1pPr marL="342900" indent="-342900" algn="l" defTabSz="914400" rtl="0" eaLnBrk="1" latinLnBrk="0" hangingPunct="1">
              <a:spcBef>
                <a:spcPct val="20000"/>
              </a:spcBef>
              <a:buFont typeface="Arial" pitchFamily="34" charset="0"/>
              <a:buChar char="•"/>
              <a:defRPr lang="en-US" sz="2400" kern="1200" dirty="0" smtClean="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US" sz="2000" kern="1200" dirty="0" smtClean="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US" sz="1800" kern="1200" dirty="0" smtClean="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Arial" panose="020B0604020202020204"/>
                <a:ea typeface="+mn-ea"/>
                <a:cs typeface="+mn-cs"/>
              </a:rPr>
              <a:t>OELs are set to protect workers </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8/</a:t>
            </a:r>
            <a:r>
              <a:rPr kumimoji="0" lang="en-US" altLang="en-US" sz="1800" b="0" i="0" u="none" strike="noStrike" kern="1200" cap="none" spc="0" normalizeH="0" baseline="0" noProof="0" dirty="0" err="1">
                <a:ln>
                  <a:noFill/>
                </a:ln>
                <a:solidFill>
                  <a:srgbClr val="002060"/>
                </a:solidFill>
                <a:effectLst/>
                <a:uLnTx/>
                <a:uFillTx/>
                <a:latin typeface="Arial" panose="020B0604020202020204"/>
                <a:ea typeface="+mn-ea"/>
                <a:cs typeface="+mn-cs"/>
              </a:rPr>
              <a:t>hr</a:t>
            </a: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/day, +</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5 days/week, +</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52 weeks/year …..</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for 40 years of working lifetime</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endPar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342900" marR="0" lvl="0" indent="-342900" algn="l" defTabSz="914400" rtl="0" eaLnBrk="1" fontAlgn="auto" latinLnBrk="0" hangingPunct="1">
              <a:lnSpc>
                <a:spcPct val="80000"/>
              </a:lnSpc>
              <a:spcBef>
                <a:spcPct val="20000"/>
              </a:spcBef>
              <a:spcAft>
                <a:spcPts val="0"/>
              </a:spcAft>
              <a:buClrTx/>
              <a:buSzTx/>
              <a:buFont typeface="Monotype Sorts" pitchFamily="2" charset="2"/>
              <a:buNone/>
              <a:tabLst/>
              <a:defRPr/>
            </a:pPr>
            <a:r>
              <a:rPr kumimoji="0" lang="en-US" altLang="en-US" sz="2000" b="1" i="0" u="none" strike="noStrike" kern="1200" cap="none" spc="0" normalizeH="0" baseline="0" noProof="0" dirty="0">
                <a:ln>
                  <a:noFill/>
                </a:ln>
                <a:solidFill>
                  <a:srgbClr val="002060"/>
                </a:solidFill>
                <a:effectLst/>
                <a:uLnTx/>
                <a:uFillTx/>
                <a:latin typeface="Arial" panose="020B0604020202020204"/>
                <a:ea typeface="+mn-ea"/>
                <a:cs typeface="+mn-cs"/>
              </a:rPr>
              <a:t>Therefore:</a:t>
            </a:r>
          </a:p>
          <a:p>
            <a:pPr marL="342900" marR="0" lvl="0" indent="-3429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rgbClr val="002060"/>
                </a:solidFill>
                <a:effectLst/>
                <a:uLnTx/>
                <a:uFillTx/>
                <a:latin typeface="Arial" panose="020B0604020202020204"/>
                <a:ea typeface="+mn-ea"/>
                <a:cs typeface="+mn-cs"/>
              </a:rPr>
              <a:t>Repeated exposure studies are REQUIRED!</a:t>
            </a:r>
          </a:p>
          <a:p>
            <a:pPr marL="742950" marR="0" lvl="1" indent="-28575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Assess safe CHRONIC (low levels) exposure level based on NOELs and NOAELs, for various endpoints that might contribute to the health of a worker with </a:t>
            </a:r>
          </a:p>
          <a:p>
            <a:pPr marL="1143000" marR="0" lvl="2" indent="-2286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600" b="0" i="0" u="none" strike="noStrike" kern="1200" cap="none" spc="0" normalizeH="0" baseline="0" noProof="0" dirty="0">
                <a:ln>
                  <a:noFill/>
                </a:ln>
                <a:solidFill>
                  <a:srgbClr val="002060"/>
                </a:solidFill>
                <a:effectLst/>
                <a:uLnTx/>
                <a:uFillTx/>
                <a:latin typeface="Arial" panose="020B0604020202020204"/>
                <a:ea typeface="+mn-ea"/>
                <a:cs typeface="+mn-cs"/>
              </a:rPr>
              <a:t>Chronic:  Long-term/low level exposures (e.g. mutagenicity, genotoxicity, carcinogenicity, blood, or other target organ effects</a:t>
            </a:r>
          </a:p>
          <a:p>
            <a:pPr marL="1143000" marR="0" lvl="2" indent="-228600" algn="l" defTabSz="914400" rtl="0" eaLnBrk="1" fontAlgn="auto" latinLnBrk="0" hangingPunct="1">
              <a:lnSpc>
                <a:spcPct val="80000"/>
              </a:lnSpc>
              <a:spcBef>
                <a:spcPct val="20000"/>
              </a:spcBef>
              <a:spcAft>
                <a:spcPts val="0"/>
              </a:spcAft>
              <a:buClrTx/>
              <a:buSzTx/>
              <a:buFont typeface="Arial" pitchFamily="34" charset="0"/>
              <a:buChar char="•"/>
              <a:tabLst/>
              <a:defRPr/>
            </a:pPr>
            <a:r>
              <a:rPr kumimoji="0" lang="en-US" altLang="en-US" sz="1600" b="0" i="0" u="none" strike="noStrike" kern="1200" cap="none" spc="0" normalizeH="0" baseline="0" noProof="0" dirty="0">
                <a:ln>
                  <a:noFill/>
                </a:ln>
                <a:solidFill>
                  <a:srgbClr val="002060"/>
                </a:solidFill>
                <a:effectLst/>
                <a:uLnTx/>
                <a:uFillTx/>
                <a:latin typeface="Arial" panose="020B0604020202020204"/>
                <a:ea typeface="+mn-ea"/>
                <a:cs typeface="+mn-cs"/>
              </a:rPr>
              <a:t>Sub-chronic: &gt;90 days exposure that result in health effects (e.g. mutagenicity, reproductive/developmental effects </a:t>
            </a:r>
          </a:p>
        </p:txBody>
      </p:sp>
      <p:sp>
        <p:nvSpPr>
          <p:cNvPr id="7" name="Title 2">
            <a:extLst>
              <a:ext uri="{FF2B5EF4-FFF2-40B4-BE49-F238E27FC236}">
                <a16:creationId xmlns:a16="http://schemas.microsoft.com/office/drawing/2014/main" id="{3D507613-FED1-4B10-981D-F244C91EF42E}"/>
              </a:ext>
            </a:extLst>
          </p:cNvPr>
          <p:cNvSpPr txBox="1">
            <a:spLocks/>
          </p:cNvSpPr>
          <p:nvPr/>
        </p:nvSpPr>
        <p:spPr>
          <a:xfrm>
            <a:off x="405973" y="92801"/>
            <a:ext cx="8330184" cy="644866"/>
          </a:xfrm>
          <a:prstGeom prst="rect">
            <a:avLst/>
          </a:prstGeom>
          <a:solidFill>
            <a:srgbClr val="002060"/>
          </a:solidFill>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r>
              <a:rPr lang="en-US">
                <a:solidFill>
                  <a:srgbClr val="FFFF00"/>
                </a:solidFill>
              </a:rPr>
              <a:t>Occupational exposure limit (OEL)</a:t>
            </a:r>
          </a:p>
        </p:txBody>
      </p:sp>
    </p:spTree>
    <p:extLst>
      <p:ext uri="{BB962C8B-B14F-4D97-AF65-F5344CB8AC3E}">
        <p14:creationId xmlns:p14="http://schemas.microsoft.com/office/powerpoint/2010/main" val="1973160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FB6231-0104-4277-9880-F957C86E2DC7}"/>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D1532F-61F1-B941-ACDF-6BC65E0B4055}" type="slidenum">
              <a:rPr kumimoji="0" lang="en-US" sz="900" b="1" i="0" u="none" strike="noStrike" kern="1200" cap="none" spc="0" normalizeH="0" baseline="0" noProof="0" smtClean="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900" b="1"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3" name="Footer Placeholder 2">
            <a:extLst>
              <a:ext uri="{FF2B5EF4-FFF2-40B4-BE49-F238E27FC236}">
                <a16:creationId xmlns:a16="http://schemas.microsoft.com/office/drawing/2014/main" id="{E3E0DC25-6820-41DF-8C94-0792F55A7A71}"/>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4" name="Date Placeholder 3">
            <a:extLst>
              <a:ext uri="{FF2B5EF4-FFF2-40B4-BE49-F238E27FC236}">
                <a16:creationId xmlns:a16="http://schemas.microsoft.com/office/drawing/2014/main" id="{0AC5FEA5-153C-4139-B26E-EB1F9525405E}"/>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415364">
                  <a:lumMod val="60000"/>
                  <a:lumOff val="40000"/>
                </a:srgbClr>
              </a:solidFill>
              <a:effectLst/>
              <a:uLnTx/>
              <a:uFillTx/>
              <a:latin typeface="Arial" panose="020B0604020202020204" pitchFamily="34" charset="0"/>
              <a:ea typeface="+mn-ea"/>
              <a:cs typeface="Arial" panose="020B0604020202020204" pitchFamily="34" charset="0"/>
            </a:endParaRPr>
          </a:p>
        </p:txBody>
      </p:sp>
      <p:sp>
        <p:nvSpPr>
          <p:cNvPr id="5" name="Rectangle 2">
            <a:extLst>
              <a:ext uri="{FF2B5EF4-FFF2-40B4-BE49-F238E27FC236}">
                <a16:creationId xmlns:a16="http://schemas.microsoft.com/office/drawing/2014/main" id="{1360C526-D1EE-4187-AFFA-0960BDF5461E}"/>
              </a:ext>
            </a:extLst>
          </p:cNvPr>
          <p:cNvSpPr txBox="1">
            <a:spLocks noChangeArrowheads="1"/>
          </p:cNvSpPr>
          <p:nvPr/>
        </p:nvSpPr>
        <p:spPr>
          <a:xfrm>
            <a:off x="628650" y="274638"/>
            <a:ext cx="7886700" cy="993775"/>
          </a:xfrm>
          <a:prstGeom prst="rect">
            <a:avLst/>
          </a:prstGeom>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Arial" panose="020B0604020202020204"/>
                <a:ea typeface="+mj-ea"/>
                <a:cs typeface="+mj-cs"/>
              </a:rPr>
              <a:t>Tasks vs. Full Shift</a:t>
            </a:r>
          </a:p>
        </p:txBody>
      </p:sp>
      <p:sp>
        <p:nvSpPr>
          <p:cNvPr id="6" name="Rectangle 3">
            <a:extLst>
              <a:ext uri="{FF2B5EF4-FFF2-40B4-BE49-F238E27FC236}">
                <a16:creationId xmlns:a16="http://schemas.microsoft.com/office/drawing/2014/main" id="{F972BA03-8FED-4096-92BD-2BBE7FC29A98}"/>
              </a:ext>
            </a:extLst>
          </p:cNvPr>
          <p:cNvSpPr txBox="1">
            <a:spLocks noChangeArrowheads="1"/>
          </p:cNvSpPr>
          <p:nvPr/>
        </p:nvSpPr>
        <p:spPr>
          <a:xfrm>
            <a:off x="1219977" y="1078458"/>
            <a:ext cx="6971902" cy="3454004"/>
          </a:xfrm>
        </p:spPr>
        <p:txBody>
          <a:bodyPr/>
          <a:lstStyle>
            <a:lvl1pPr marL="342900" indent="-342900" algn="l" defTabSz="914400" rtl="0" eaLnBrk="1" latinLnBrk="0" hangingPunct="1">
              <a:spcBef>
                <a:spcPct val="20000"/>
              </a:spcBef>
              <a:buFont typeface="Arial" pitchFamily="34" charset="0"/>
              <a:buChar char="•"/>
              <a:defRPr lang="en-US" sz="2400" kern="1200" dirty="0" smtClean="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US" sz="2000" kern="1200" dirty="0" smtClean="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US" sz="1800" kern="1200" dirty="0" smtClean="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Arial" panose="020B0604020202020204"/>
                <a:ea typeface="+mn-ea"/>
                <a:cs typeface="+mn-cs"/>
              </a:rPr>
              <a:t>Most OELs are set for 8-hour TWA</a:t>
            </a:r>
            <a:br>
              <a:rPr kumimoji="0" lang="en-US" altLang="en-US" sz="2400" b="0" i="0" u="none" strike="noStrike" kern="1200" cap="none" spc="0" normalizeH="0" baseline="0" noProof="0" dirty="0">
                <a:ln>
                  <a:noFill/>
                </a:ln>
                <a:solidFill>
                  <a:srgbClr val="002060"/>
                </a:solidFill>
                <a:effectLst/>
                <a:uLnTx/>
                <a:uFillTx/>
                <a:latin typeface="Arial" panose="020B0604020202020204"/>
                <a:ea typeface="+mn-ea"/>
                <a:cs typeface="+mn-cs"/>
              </a:rPr>
            </a:br>
            <a:endParaRPr kumimoji="0" lang="en-US" altLang="en-US" sz="2400" b="0" i="0" u="none" strike="noStrike" kern="1200" cap="none" spc="0" normalizeH="0" baseline="0" noProof="0" dirty="0">
              <a:ln>
                <a:noFill/>
              </a:ln>
              <a:solidFill>
                <a:srgbClr val="00206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Arial" panose="020B0604020202020204"/>
                <a:ea typeface="+mn-ea"/>
                <a:cs typeface="+mn-cs"/>
              </a:rPr>
              <a:t>Where irritation or severe acute toxicity occurs:</a:t>
            </a:r>
          </a:p>
          <a:p>
            <a:pPr marL="742950" marR="0" lvl="1" indent="-285750" algn="l" defTabSz="914400" rtl="0" eaLnBrk="1" fontAlgn="auto" latinLnBrk="0" hangingPunct="1">
              <a:lnSpc>
                <a:spcPct val="13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Short Term Exposure Limit (STEL with time specified)</a:t>
            </a:r>
          </a:p>
          <a:p>
            <a:pPr marL="742950" marR="0" lvl="1" indent="-285750" algn="l" defTabSz="914400" rtl="0" eaLnBrk="1" fontAlgn="auto" latinLnBrk="0" hangingPunct="1">
              <a:lnSpc>
                <a:spcPct val="13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“Excursion” – allowable concentrations for short periods of time (e.g. “task”)</a:t>
            </a:r>
          </a:p>
          <a:p>
            <a:pPr marL="742950" marR="0" lvl="1" indent="-285750" algn="l" defTabSz="914400" rtl="0" eaLnBrk="1" fontAlgn="auto" latinLnBrk="0" hangingPunct="1">
              <a:lnSpc>
                <a:spcPct val="130000"/>
              </a:lnSpc>
              <a:spcBef>
                <a:spcPct val="20000"/>
              </a:spcBef>
              <a:spcAft>
                <a:spcPts val="0"/>
              </a:spcAft>
              <a:buClrTx/>
              <a:buSzTx/>
              <a:buFont typeface="Arial" pitchFamily="34" charset="0"/>
              <a:buChar char="–"/>
              <a:tabLst/>
              <a:defRPr/>
            </a:pPr>
            <a:r>
              <a:rPr kumimoji="0" lang="en-US" altLang="en-US" sz="1800" b="0" i="0" u="none" strike="noStrike" kern="1200" cap="none" spc="0" normalizeH="0" baseline="0" noProof="0" dirty="0">
                <a:ln>
                  <a:noFill/>
                </a:ln>
                <a:solidFill>
                  <a:srgbClr val="002060"/>
                </a:solidFill>
                <a:effectLst/>
                <a:uLnTx/>
                <a:uFillTx/>
                <a:latin typeface="Arial" panose="020B0604020202020204"/>
                <a:ea typeface="+mn-ea"/>
                <a:cs typeface="+mn-cs"/>
              </a:rPr>
              <a:t>Ceiling or Peak (never exceed)</a:t>
            </a:r>
          </a:p>
        </p:txBody>
      </p:sp>
    </p:spTree>
    <p:extLst>
      <p:ext uri="{BB962C8B-B14F-4D97-AF65-F5344CB8AC3E}">
        <p14:creationId xmlns:p14="http://schemas.microsoft.com/office/powerpoint/2010/main" val="374994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500"/>
                                        <p:tgtEl>
                                          <p:spTgt spid="6">
                                            <p:txEl>
                                              <p:pRg st="2" end="2"/>
                                            </p:txEl>
                                          </p:spTgt>
                                        </p:tgtEl>
                                      </p:cBhvr>
                                    </p:animEffect>
                                  </p:childTnLst>
                                  <p:subTnLst>
                                    <p:animClr clrSpc="rgb" dir="cw">
                                      <p:cBhvr override="childStyle">
                                        <p:cTn dur="1" fill="hold" display="0" masterRel="nextClick" afterEffect="1"/>
                                        <p:tgtEl>
                                          <p:spTgt spid="6">
                                            <p:txEl>
                                              <p:pRg st="2" end="2"/>
                                            </p:txEl>
                                          </p:spTgt>
                                        </p:tgtEl>
                                        <p:attrNameLst>
                                          <p:attrName>ppt_c</p:attrName>
                                        </p:attrNameLst>
                                      </p:cBhvr>
                                      <p:to>
                                        <a:srgbClr val="0066FF"/>
                                      </p:to>
                                    </p:animClr>
                                  </p:sub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blinds(horizontal)">
                                      <p:cBhvr>
                                        <p:cTn id="20" dur="500"/>
                                        <p:tgtEl>
                                          <p:spTgt spid="6">
                                            <p:txEl>
                                              <p:pRg st="3" end="3"/>
                                            </p:txEl>
                                          </p:spTgt>
                                        </p:tgtEl>
                                      </p:cBhvr>
                                    </p:animEffect>
                                  </p:childTnLst>
                                  <p:subTnLst>
                                    <p:animClr clrSpc="rgb" dir="cw">
                                      <p:cBhvr override="childStyle">
                                        <p:cTn dur="1" fill="hold" display="0" masterRel="nextClick" afterEffect="1"/>
                                        <p:tgtEl>
                                          <p:spTgt spid="6">
                                            <p:txEl>
                                              <p:pRg st="3" end="3"/>
                                            </p:txEl>
                                          </p:spTgt>
                                        </p:tgtEl>
                                        <p:attrNameLst>
                                          <p:attrName>ppt_c</p:attrName>
                                        </p:attrNameLst>
                                      </p:cBhvr>
                                      <p:to>
                                        <a:srgbClr val="0066FF"/>
                                      </p:to>
                                    </p:animClr>
                                  </p:sub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blinds(horizontal)">
                                      <p:cBhvr>
                                        <p:cTn id="25"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075A71-8B8A-4F36-8953-11BE433CA4EA}"/>
              </a:ext>
            </a:extLst>
          </p:cNvPr>
          <p:cNvSpPr>
            <a:spLocks noGrp="1"/>
          </p:cNvSpPr>
          <p:nvPr>
            <p:ph type="sldNum" sz="quarter" idx="11"/>
          </p:nvPr>
        </p:nvSpPr>
        <p:spPr/>
        <p:txBody>
          <a:bodyPr/>
          <a:lstStyle/>
          <a:p>
            <a:fld id="{B6D1532F-61F1-B941-ACDF-6BC65E0B4055}" type="slidenum">
              <a:rPr lang="en-US" smtClean="0"/>
              <a:pPr/>
              <a:t>9</a:t>
            </a:fld>
            <a:endParaRPr lang="en-US" dirty="0"/>
          </a:p>
        </p:txBody>
      </p:sp>
      <p:sp>
        <p:nvSpPr>
          <p:cNvPr id="3" name="Footer Placeholder 2">
            <a:extLst>
              <a:ext uri="{FF2B5EF4-FFF2-40B4-BE49-F238E27FC236}">
                <a16:creationId xmlns:a16="http://schemas.microsoft.com/office/drawing/2014/main" id="{176CC9BE-4C03-4C4B-A6C9-578E64927518}"/>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F832FB29-A8C4-4F17-994B-23C0F8096893}"/>
              </a:ext>
            </a:extLst>
          </p:cNvPr>
          <p:cNvSpPr>
            <a:spLocks noGrp="1"/>
          </p:cNvSpPr>
          <p:nvPr>
            <p:ph type="dt" sz="half" idx="12"/>
          </p:nvPr>
        </p:nvSpPr>
        <p:spPr/>
        <p:txBody>
          <a:bodyPr/>
          <a:lstStyle/>
          <a:p>
            <a:endParaRPr lang="en-US" dirty="0"/>
          </a:p>
        </p:txBody>
      </p:sp>
      <p:sp>
        <p:nvSpPr>
          <p:cNvPr id="6" name="Rectangle 2">
            <a:extLst>
              <a:ext uri="{FF2B5EF4-FFF2-40B4-BE49-F238E27FC236}">
                <a16:creationId xmlns:a16="http://schemas.microsoft.com/office/drawing/2014/main" id="{444B3C68-C2F2-41DB-9B5B-3994D30742CC}"/>
              </a:ext>
            </a:extLst>
          </p:cNvPr>
          <p:cNvSpPr txBox="1">
            <a:spLocks noChangeArrowheads="1"/>
          </p:cNvSpPr>
          <p:nvPr/>
        </p:nvSpPr>
        <p:spPr>
          <a:xfrm>
            <a:off x="628650" y="274638"/>
            <a:ext cx="7886700" cy="993775"/>
          </a:xfrm>
          <a:prstGeom prst="rect">
            <a:avLst/>
          </a:prstGeom>
          <a:noFill/>
          <a:ln/>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r>
              <a:rPr lang="en-US" altLang="en-US" dirty="0">
                <a:solidFill>
                  <a:srgbClr val="002060"/>
                </a:solidFill>
              </a:rPr>
              <a:t>Why Do We Have OELs?</a:t>
            </a:r>
          </a:p>
        </p:txBody>
      </p:sp>
      <p:sp>
        <p:nvSpPr>
          <p:cNvPr id="7" name="Rectangle 3">
            <a:extLst>
              <a:ext uri="{FF2B5EF4-FFF2-40B4-BE49-F238E27FC236}">
                <a16:creationId xmlns:a16="http://schemas.microsoft.com/office/drawing/2014/main" id="{A16378CC-4C32-48A0-ABE1-F7576364048A}"/>
              </a:ext>
            </a:extLst>
          </p:cNvPr>
          <p:cNvSpPr txBox="1">
            <a:spLocks noChangeArrowheads="1"/>
          </p:cNvSpPr>
          <p:nvPr/>
        </p:nvSpPr>
        <p:spPr>
          <a:xfrm>
            <a:off x="819553" y="1507901"/>
            <a:ext cx="6542484" cy="1489680"/>
          </a:xfrm>
          <a:noFill/>
          <a:ln/>
        </p:spPr>
        <p:txBody>
          <a:bodyPr/>
          <a:lstStyle>
            <a:lvl1pPr marL="342900" indent="-342900" algn="l" defTabSz="914400" rtl="0" eaLnBrk="1" latinLnBrk="0" hangingPunct="1">
              <a:spcBef>
                <a:spcPct val="20000"/>
              </a:spcBef>
              <a:buFont typeface="Arial" pitchFamily="34" charset="0"/>
              <a:buChar char="•"/>
              <a:defRPr lang="en-US" sz="2400" kern="1200" dirty="0" smtClean="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US" sz="2000" kern="1200" dirty="0" smtClean="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US" sz="1800" kern="1200" dirty="0" smtClean="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26244" indent="-426244"/>
            <a:r>
              <a:rPr lang="en-US" altLang="en-US" sz="2000" dirty="0">
                <a:solidFill>
                  <a:srgbClr val="002060"/>
                </a:solidFill>
              </a:rPr>
              <a:t>Worker protection at “safe” exposure levels</a:t>
            </a:r>
          </a:p>
          <a:p>
            <a:pPr marL="0" indent="0">
              <a:buNone/>
            </a:pPr>
            <a:endParaRPr lang="en-US" altLang="en-US" sz="2000" dirty="0">
              <a:solidFill>
                <a:srgbClr val="002060"/>
              </a:solidFill>
            </a:endParaRPr>
          </a:p>
          <a:p>
            <a:pPr marL="426244" indent="-426244"/>
            <a:r>
              <a:rPr lang="en-US" altLang="en-US" sz="2000" dirty="0">
                <a:solidFill>
                  <a:srgbClr val="002060"/>
                </a:solidFill>
              </a:rPr>
              <a:t>There is little point in “monitoring” if you don’t know a ‘safe’ level </a:t>
            </a:r>
          </a:p>
          <a:p>
            <a:pPr marL="0" indent="0">
              <a:buNone/>
            </a:pPr>
            <a:endParaRPr lang="en-US" altLang="en-US" sz="2000" dirty="0">
              <a:solidFill>
                <a:srgbClr val="002060"/>
              </a:solidFill>
            </a:endParaRPr>
          </a:p>
        </p:txBody>
      </p:sp>
      <p:sp>
        <p:nvSpPr>
          <p:cNvPr id="8" name="Rectangle 4">
            <a:extLst>
              <a:ext uri="{FF2B5EF4-FFF2-40B4-BE49-F238E27FC236}">
                <a16:creationId xmlns:a16="http://schemas.microsoft.com/office/drawing/2014/main" id="{5528D2EC-D52E-4864-8FD7-90AEA7D0F279}"/>
              </a:ext>
            </a:extLst>
          </p:cNvPr>
          <p:cNvSpPr>
            <a:spLocks noChangeArrowheads="1"/>
          </p:cNvSpPr>
          <p:nvPr/>
        </p:nvSpPr>
        <p:spPr bwMode="auto">
          <a:xfrm>
            <a:off x="1328738" y="3309937"/>
            <a:ext cx="6542485" cy="1243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lstStyle>
            <a:lvl1pPr marL="568325" indent="-568325">
              <a:spcBef>
                <a:spcPct val="20000"/>
              </a:spcBef>
              <a:buClr>
                <a:schemeClr val="hlink"/>
              </a:buClr>
              <a:buSzPct val="75000"/>
              <a:buFont typeface="Monotype Sorts" pitchFamily="2" charset="2"/>
              <a:buChar char="u"/>
              <a:defRPr sz="4000">
                <a:solidFill>
                  <a:schemeClr val="tx2"/>
                </a:solidFill>
                <a:latin typeface="Helvetica" panose="020B0604020202020204" pitchFamily="34" charset="0"/>
              </a:defRPr>
            </a:lvl1pPr>
            <a:lvl2pPr marL="968375" indent="-285750">
              <a:spcBef>
                <a:spcPct val="20000"/>
              </a:spcBef>
              <a:buClr>
                <a:schemeClr val="hlink"/>
              </a:buClr>
              <a:buSzPct val="75000"/>
              <a:buFont typeface="Monotype Sorts" pitchFamily="2" charset="2"/>
              <a:buChar char="â"/>
              <a:defRPr sz="2800">
                <a:solidFill>
                  <a:schemeClr val="tx2"/>
                </a:solidFill>
                <a:latin typeface="Helvetica" panose="020B0604020202020204" pitchFamily="34" charset="0"/>
              </a:defRPr>
            </a:lvl2pPr>
            <a:lvl3pPr marL="1311275" indent="-228600">
              <a:spcBef>
                <a:spcPct val="20000"/>
              </a:spcBef>
              <a:buClr>
                <a:schemeClr val="hlink"/>
              </a:buClr>
              <a:buSzPct val="65000"/>
              <a:buFont typeface="Monotype Sorts" pitchFamily="2" charset="2"/>
              <a:buChar char="L"/>
              <a:defRPr sz="2400">
                <a:solidFill>
                  <a:schemeClr val="tx2"/>
                </a:solidFill>
                <a:latin typeface="Helvetica" panose="020B0604020202020204" pitchFamily="34" charset="0"/>
              </a:defRPr>
            </a:lvl3pPr>
            <a:lvl4pPr marL="1654175" indent="-228600">
              <a:spcBef>
                <a:spcPct val="20000"/>
              </a:spcBef>
              <a:buClr>
                <a:schemeClr val="tx1"/>
              </a:buClr>
              <a:buSzPct val="65000"/>
              <a:buFont typeface="Monotype Sorts" pitchFamily="2" charset="2"/>
              <a:buChar char="u"/>
              <a:defRPr sz="2000">
                <a:solidFill>
                  <a:schemeClr val="tx2"/>
                </a:solidFill>
                <a:latin typeface="Helvetica" panose="020B0604020202020204" pitchFamily="34" charset="0"/>
              </a:defRPr>
            </a:lvl4pPr>
            <a:lvl5pPr marL="2057400" indent="-228600">
              <a:spcBef>
                <a:spcPct val="20000"/>
              </a:spcBef>
              <a:buClr>
                <a:schemeClr val="tx2"/>
              </a:buClr>
              <a:buSzPct val="65000"/>
              <a:buFont typeface="Monotype Sorts" pitchFamily="2" charset="2"/>
              <a:buChar char="u"/>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chemeClr val="tx2"/>
              </a:buClr>
              <a:buSzPct val="65000"/>
              <a:buFont typeface="Monotype Sorts" pitchFamily="2" charset="2"/>
              <a:buChar char="u"/>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chemeClr val="tx2"/>
              </a:buClr>
              <a:buSzPct val="65000"/>
              <a:buFont typeface="Monotype Sorts" pitchFamily="2" charset="2"/>
              <a:buChar char="u"/>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chemeClr val="tx2"/>
              </a:buClr>
              <a:buSzPct val="65000"/>
              <a:buFont typeface="Monotype Sorts" pitchFamily="2" charset="2"/>
              <a:buChar char="u"/>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chemeClr val="tx2"/>
              </a:buClr>
              <a:buSzPct val="65000"/>
              <a:buFont typeface="Monotype Sorts" pitchFamily="2" charset="2"/>
              <a:buChar char="u"/>
              <a:defRPr sz="2000">
                <a:solidFill>
                  <a:schemeClr val="tx2"/>
                </a:solidFill>
                <a:latin typeface="Helvetica" panose="020B0604020202020204" pitchFamily="34" charset="0"/>
              </a:defRPr>
            </a:lvl9pPr>
          </a:lstStyle>
          <a:p>
            <a:endParaRPr lang="en-US" altLang="en-US" sz="2700" dirty="0">
              <a:solidFill>
                <a:schemeClr val="hlink"/>
              </a:solidFill>
            </a:endParaRPr>
          </a:p>
        </p:txBody>
      </p:sp>
    </p:spTree>
    <p:extLst>
      <p:ext uri="{BB962C8B-B14F-4D97-AF65-F5344CB8AC3E}">
        <p14:creationId xmlns:p14="http://schemas.microsoft.com/office/powerpoint/2010/main" val="238310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
                                            <p:txEl>
                                              <p:pRg st="0" end="0"/>
                                            </p:txEl>
                                          </p:spTgt>
                                        </p:tgtEl>
                                        <p:attrNameLst>
                                          <p:attrName>ppt_c</p:attrName>
                                        </p:attrNameLst>
                                      </p:cBhvr>
                                      <p:to>
                                        <a:schemeClr val="bg1"/>
                                      </p:to>
                                    </p:animClr>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7">
                                            <p:txEl>
                                              <p:pRg st="2" end="2"/>
                                            </p:txEl>
                                          </p:spTgt>
                                        </p:tgtEl>
                                        <p:attrNameLst>
                                          <p:attrName>ppt_c</p:attrName>
                                        </p:attrNameLst>
                                      </p:cBhvr>
                                      <p:to>
                                        <a:schemeClr val="bg1"/>
                                      </p:to>
                                    </p:animClr>
                                  </p:subTnLst>
                                </p:cTn>
                              </p:par>
                            </p:childTnLst>
                          </p:cTn>
                        </p:par>
                      </p:childTnLst>
                    </p:cTn>
                  </p:par>
                  <p:par>
                    <p:cTn id="15" fill="hold">
                      <p:stCondLst>
                        <p:cond delay="indefinite"/>
                      </p:stCondLst>
                      <p:childTnLst>
                        <p:par>
                          <p:cTn id="16" fill="hold">
                            <p:stCondLst>
                              <p:cond delay="0"/>
                            </p:stCondLst>
                            <p:childTnLst>
                              <p:par>
                                <p:cTn id="17" presetID="23" presetClass="entr" presetSubtype="528" fill="hold" grpId="0" nodeType="clickEffect" nodePh="1">
                                  <p:stCondLst>
                                    <p:cond delay="0"/>
                                  </p:stCondLst>
                                  <p:endCondLst>
                                    <p:cond evt="begin" delay="0">
                                      <p:tn val="17"/>
                                    </p:cond>
                                  </p:end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062C6C1-C861-4987-9174-26630623DCDC}"/>
              </a:ext>
            </a:extLst>
          </p:cNvPr>
          <p:cNvSpPr>
            <a:spLocks noGrp="1"/>
          </p:cNvSpPr>
          <p:nvPr>
            <p:ph type="sldNum" sz="quarter" idx="11"/>
          </p:nvPr>
        </p:nvSpPr>
        <p:spPr/>
        <p:txBody>
          <a:bodyPr/>
          <a:lstStyle/>
          <a:p>
            <a:fld id="{B6D1532F-61F1-B941-ACDF-6BC65E0B4055}" type="slidenum">
              <a:rPr lang="en-US" smtClean="0"/>
              <a:pPr/>
              <a:t>10</a:t>
            </a:fld>
            <a:endParaRPr lang="en-US" dirty="0"/>
          </a:p>
        </p:txBody>
      </p:sp>
      <p:sp>
        <p:nvSpPr>
          <p:cNvPr id="3" name="Footer Placeholder 2">
            <a:extLst>
              <a:ext uri="{FF2B5EF4-FFF2-40B4-BE49-F238E27FC236}">
                <a16:creationId xmlns:a16="http://schemas.microsoft.com/office/drawing/2014/main" id="{8312C5F5-125D-4E5B-850A-5FA0A0B1EBB1}"/>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EAEF63B4-5A0E-4B54-B43C-3F1A3B080BCE}"/>
              </a:ext>
            </a:extLst>
          </p:cNvPr>
          <p:cNvSpPr>
            <a:spLocks noGrp="1"/>
          </p:cNvSpPr>
          <p:nvPr>
            <p:ph type="dt" sz="half" idx="12"/>
          </p:nvPr>
        </p:nvSpPr>
        <p:spPr/>
        <p:txBody>
          <a:bodyPr/>
          <a:lstStyle/>
          <a:p>
            <a:endParaRPr lang="en-US" dirty="0"/>
          </a:p>
        </p:txBody>
      </p:sp>
      <p:sp>
        <p:nvSpPr>
          <p:cNvPr id="5" name="Rectangle 4">
            <a:extLst>
              <a:ext uri="{FF2B5EF4-FFF2-40B4-BE49-F238E27FC236}">
                <a16:creationId xmlns:a16="http://schemas.microsoft.com/office/drawing/2014/main" id="{3FD811FF-E650-4B12-88D3-48C8BF4B3B87}"/>
              </a:ext>
            </a:extLst>
          </p:cNvPr>
          <p:cNvSpPr/>
          <p:nvPr/>
        </p:nvSpPr>
        <p:spPr>
          <a:xfrm>
            <a:off x="2809102" y="1727126"/>
            <a:ext cx="2595582" cy="461665"/>
          </a:xfrm>
          <a:prstGeom prst="rect">
            <a:avLst/>
          </a:prstGeom>
        </p:spPr>
        <p:txBody>
          <a:bodyPr wrap="none">
            <a:spAutoFit/>
          </a:bodyPr>
          <a:lstStyle/>
          <a:p>
            <a:r>
              <a:rPr lang="en-US" sz="2400" dirty="0">
                <a:solidFill>
                  <a:srgbClr val="002060"/>
                </a:solidFill>
              </a:rPr>
              <a:t>How to set OEL? </a:t>
            </a:r>
          </a:p>
        </p:txBody>
      </p:sp>
    </p:spTree>
    <p:extLst>
      <p:ext uri="{BB962C8B-B14F-4D97-AF65-F5344CB8AC3E}">
        <p14:creationId xmlns:p14="http://schemas.microsoft.com/office/powerpoint/2010/main" val="3946445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5BC1056A-EC8E-44B3-8D49-82C442827B7A}"/>
              </a:ext>
            </a:extLst>
          </p:cNvPr>
          <p:cNvSpPr>
            <a:spLocks noGrp="1" noChangeArrowheads="1"/>
          </p:cNvSpPr>
          <p:nvPr>
            <p:ph type="title"/>
          </p:nvPr>
        </p:nvSpPr>
        <p:spPr>
          <a:solidFill>
            <a:srgbClr val="002060"/>
          </a:solidFill>
        </p:spPr>
        <p:txBody>
          <a:bodyPr/>
          <a:lstStyle/>
          <a:p>
            <a:pPr eaLnBrk="1" hangingPunct="1"/>
            <a:r>
              <a:rPr lang="en-GB" altLang="en-US" sz="2400" b="1" dirty="0">
                <a:solidFill>
                  <a:srgbClr val="FFFF00"/>
                </a:solidFill>
              </a:rPr>
              <a:t>Setting of Hygiene Standards and Exposure Limits</a:t>
            </a:r>
            <a:endParaRPr lang="en-US" altLang="en-US" sz="2400" dirty="0">
              <a:solidFill>
                <a:srgbClr val="FFFF00"/>
              </a:solidFill>
            </a:endParaRPr>
          </a:p>
        </p:txBody>
      </p:sp>
      <p:sp>
        <p:nvSpPr>
          <p:cNvPr id="4099" name="Rectangle 3">
            <a:extLst>
              <a:ext uri="{FF2B5EF4-FFF2-40B4-BE49-F238E27FC236}">
                <a16:creationId xmlns:a16="http://schemas.microsoft.com/office/drawing/2014/main" id="{DC253D23-B9F7-4066-A2FA-96652089EAF1}"/>
              </a:ext>
            </a:extLst>
          </p:cNvPr>
          <p:cNvSpPr>
            <a:spLocks noGrp="1" noChangeArrowheads="1"/>
          </p:cNvSpPr>
          <p:nvPr>
            <p:ph type="body" idx="1"/>
          </p:nvPr>
        </p:nvSpPr>
        <p:spPr>
          <a:xfrm>
            <a:off x="1271214" y="1189705"/>
            <a:ext cx="6172200" cy="3102769"/>
          </a:xfrm>
        </p:spPr>
        <p:txBody>
          <a:bodyPr/>
          <a:lstStyle/>
          <a:p>
            <a:pPr marL="0" indent="0" eaLnBrk="1" hangingPunct="1">
              <a:lnSpc>
                <a:spcPct val="80000"/>
              </a:lnSpc>
              <a:buNone/>
            </a:pPr>
            <a:r>
              <a:rPr lang="en-GB" altLang="en-US" sz="2000" dirty="0"/>
              <a:t>There are three main types of hygiene standards:-</a:t>
            </a:r>
          </a:p>
          <a:p>
            <a:pPr marL="0" indent="0" eaLnBrk="1" hangingPunct="1">
              <a:lnSpc>
                <a:spcPct val="80000"/>
              </a:lnSpc>
              <a:buNone/>
            </a:pPr>
            <a:endParaRPr lang="en-GB" altLang="en-US" sz="2000" dirty="0"/>
          </a:p>
          <a:p>
            <a:pPr marL="535781" lvl="1" indent="-201216" eaLnBrk="1" hangingPunct="1">
              <a:lnSpc>
                <a:spcPct val="95000"/>
              </a:lnSpc>
            </a:pPr>
            <a:r>
              <a:rPr lang="en-GB" altLang="en-US" sz="2000" b="1" u="sng" dirty="0"/>
              <a:t>Chemical agents</a:t>
            </a:r>
            <a:r>
              <a:rPr lang="en-GB" altLang="en-US" sz="2000" dirty="0"/>
              <a:t> such as gases, vapours, fumes, mists, dusts and aerosols. </a:t>
            </a:r>
          </a:p>
          <a:p>
            <a:pPr marL="535781" lvl="1" indent="-201216" eaLnBrk="1" hangingPunct="1">
              <a:lnSpc>
                <a:spcPct val="95000"/>
              </a:lnSpc>
            </a:pPr>
            <a:endParaRPr lang="en-GB" altLang="en-US" sz="2000" dirty="0"/>
          </a:p>
          <a:p>
            <a:pPr marL="535781" lvl="1" indent="-201216" eaLnBrk="1" hangingPunct="1">
              <a:lnSpc>
                <a:spcPct val="95000"/>
              </a:lnSpc>
            </a:pPr>
            <a:r>
              <a:rPr lang="en-GB" altLang="en-US" sz="2000" b="1" u="sng" dirty="0"/>
              <a:t>Physical agents</a:t>
            </a:r>
            <a:r>
              <a:rPr lang="en-GB" altLang="en-US" sz="2000" dirty="0"/>
              <a:t> such as noise, vibration, heat, cold and radiation (ionising and non‑ionising)</a:t>
            </a:r>
          </a:p>
          <a:p>
            <a:pPr marL="535781" lvl="1" indent="-201216" eaLnBrk="1" hangingPunct="1">
              <a:lnSpc>
                <a:spcPct val="95000"/>
              </a:lnSpc>
            </a:pPr>
            <a:endParaRPr lang="en-GB" altLang="en-US" sz="2000" dirty="0"/>
          </a:p>
          <a:p>
            <a:pPr marL="535781" lvl="1" indent="-201216" eaLnBrk="1" hangingPunct="1">
              <a:lnSpc>
                <a:spcPct val="95000"/>
              </a:lnSpc>
            </a:pPr>
            <a:r>
              <a:rPr lang="en-GB" altLang="en-US" sz="2000" b="1" u="sng" dirty="0"/>
              <a:t>Biological</a:t>
            </a:r>
            <a:r>
              <a:rPr lang="en-GB" altLang="en-US" sz="2000" dirty="0"/>
              <a:t> exposure indices.</a:t>
            </a:r>
          </a:p>
          <a:p>
            <a:pPr marL="0" indent="0" eaLnBrk="1" hangingPunct="1">
              <a:lnSpc>
                <a:spcPct val="80000"/>
              </a:lnSpc>
              <a:buNone/>
            </a:pPr>
            <a:endParaRPr lang="en-GB" altLang="en-US" sz="2000" dirty="0"/>
          </a:p>
        </p:txBody>
      </p:sp>
      <p:sp>
        <p:nvSpPr>
          <p:cNvPr id="2" name="Footer Placeholder 1">
            <a:extLst>
              <a:ext uri="{FF2B5EF4-FFF2-40B4-BE49-F238E27FC236}">
                <a16:creationId xmlns:a16="http://schemas.microsoft.com/office/drawing/2014/main" id="{88D4DD0B-AA80-472E-AB5F-6BC49A1B6B61}"/>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781250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52BB8A7-AB62-4FD9-88F1-120047416D94}"/>
              </a:ext>
            </a:extLst>
          </p:cNvPr>
          <p:cNvSpPr>
            <a:spLocks noGrp="1" noChangeArrowheads="1"/>
          </p:cNvSpPr>
          <p:nvPr>
            <p:ph type="title"/>
          </p:nvPr>
        </p:nvSpPr>
        <p:spPr>
          <a:xfrm>
            <a:off x="182880" y="141685"/>
            <a:ext cx="8253454" cy="857250"/>
          </a:xfrm>
          <a:solidFill>
            <a:srgbClr val="002060"/>
          </a:solidFill>
        </p:spPr>
        <p:txBody>
          <a:bodyPr/>
          <a:lstStyle/>
          <a:p>
            <a:pPr eaLnBrk="1" hangingPunct="1"/>
            <a:r>
              <a:rPr lang="en-GB" altLang="en-US" sz="2400" b="1" dirty="0">
                <a:solidFill>
                  <a:srgbClr val="FFFF00"/>
                </a:solidFill>
              </a:rPr>
              <a:t>Setting of Hygiene Standards and Exposure Limits</a:t>
            </a:r>
            <a:endParaRPr lang="en-US" altLang="en-US" sz="2400" dirty="0">
              <a:solidFill>
                <a:srgbClr val="FFFF00"/>
              </a:solidFill>
            </a:endParaRPr>
          </a:p>
        </p:txBody>
      </p:sp>
      <p:sp>
        <p:nvSpPr>
          <p:cNvPr id="5123" name="Rectangle 3">
            <a:extLst>
              <a:ext uri="{FF2B5EF4-FFF2-40B4-BE49-F238E27FC236}">
                <a16:creationId xmlns:a16="http://schemas.microsoft.com/office/drawing/2014/main" id="{67E0E1AA-66FA-4F0B-BB41-CCC2CE2361FF}"/>
              </a:ext>
            </a:extLst>
          </p:cNvPr>
          <p:cNvSpPr>
            <a:spLocks noGrp="1" noChangeArrowheads="1"/>
          </p:cNvSpPr>
          <p:nvPr>
            <p:ph type="body" idx="1"/>
          </p:nvPr>
        </p:nvSpPr>
        <p:spPr>
          <a:xfrm>
            <a:off x="389613" y="1113235"/>
            <a:ext cx="8420432" cy="3394472"/>
          </a:xfrm>
        </p:spPr>
        <p:txBody>
          <a:bodyPr/>
          <a:lstStyle/>
          <a:p>
            <a:pPr marL="0" indent="0" eaLnBrk="1" hangingPunct="1">
              <a:lnSpc>
                <a:spcPct val="90000"/>
              </a:lnSpc>
              <a:spcBef>
                <a:spcPct val="30000"/>
              </a:spcBef>
              <a:buNone/>
            </a:pPr>
            <a:r>
              <a:rPr lang="en-GB" altLang="en-US" sz="2000" dirty="0"/>
              <a:t>When setting hygiene standards for hazardous agents, the effects the agents might have on the body have to be considered namely:-</a:t>
            </a:r>
          </a:p>
          <a:p>
            <a:pPr marL="535781" lvl="1" indent="-201216" eaLnBrk="1" hangingPunct="1">
              <a:lnSpc>
                <a:spcPct val="105000"/>
              </a:lnSpc>
              <a:spcBef>
                <a:spcPct val="30000"/>
              </a:spcBef>
            </a:pPr>
            <a:r>
              <a:rPr lang="en-GB" altLang="en-US" sz="1600" dirty="0"/>
              <a:t>Contact</a:t>
            </a:r>
          </a:p>
          <a:p>
            <a:pPr marL="535781" lvl="1" indent="-201216" eaLnBrk="1" hangingPunct="1">
              <a:lnSpc>
                <a:spcPct val="105000"/>
              </a:lnSpc>
              <a:spcBef>
                <a:spcPct val="30000"/>
              </a:spcBef>
            </a:pPr>
            <a:r>
              <a:rPr lang="en-GB" altLang="en-US" sz="1600" dirty="0"/>
              <a:t>Local toxic effects at the site of contact (skin, eye, respiratory tract etc.)</a:t>
            </a:r>
          </a:p>
          <a:p>
            <a:pPr marL="535781" lvl="1" indent="-201216" eaLnBrk="1" hangingPunct="1">
              <a:lnSpc>
                <a:spcPct val="105000"/>
              </a:lnSpc>
              <a:spcBef>
                <a:spcPct val="30000"/>
              </a:spcBef>
            </a:pPr>
            <a:r>
              <a:rPr lang="en-GB" altLang="en-US" sz="1600" dirty="0"/>
              <a:t>Absorption</a:t>
            </a:r>
          </a:p>
          <a:p>
            <a:pPr marL="535781" lvl="1" indent="-201216" eaLnBrk="1" hangingPunct="1">
              <a:lnSpc>
                <a:spcPct val="105000"/>
              </a:lnSpc>
              <a:spcBef>
                <a:spcPct val="30000"/>
              </a:spcBef>
            </a:pPr>
            <a:r>
              <a:rPr lang="en-GB" altLang="en-US" sz="1600" dirty="0"/>
              <a:t>Transport, Metabolism, Storage</a:t>
            </a:r>
          </a:p>
          <a:p>
            <a:pPr marL="535781" lvl="1" indent="-201216" eaLnBrk="1" hangingPunct="1">
              <a:lnSpc>
                <a:spcPct val="105000"/>
              </a:lnSpc>
              <a:spcBef>
                <a:spcPct val="30000"/>
              </a:spcBef>
            </a:pPr>
            <a:r>
              <a:rPr lang="en-GB" altLang="en-US" sz="1600" dirty="0"/>
              <a:t>Systemic toxic effects, remote from the site of contact (any organ system e.g. blood, bone, nervous system, kidney etc.)</a:t>
            </a:r>
          </a:p>
          <a:p>
            <a:pPr marL="535781" lvl="1" indent="-201216" eaLnBrk="1" hangingPunct="1">
              <a:lnSpc>
                <a:spcPct val="105000"/>
              </a:lnSpc>
              <a:spcBef>
                <a:spcPct val="30000"/>
              </a:spcBef>
            </a:pPr>
            <a:r>
              <a:rPr lang="en-GB" altLang="en-US" sz="1600" dirty="0"/>
              <a:t>Excretion</a:t>
            </a:r>
          </a:p>
          <a:p>
            <a:pPr marL="535781" lvl="1" indent="-201216" eaLnBrk="1" hangingPunct="1">
              <a:lnSpc>
                <a:spcPct val="105000"/>
              </a:lnSpc>
              <a:spcBef>
                <a:spcPct val="30000"/>
              </a:spcBef>
            </a:pPr>
            <a:r>
              <a:rPr lang="en-GB" altLang="en-US" sz="1600" dirty="0"/>
              <a:t>Acute toxicity i.e. the adverse effects occur within a short time of exposure to a single dose, or to multiple doses over 24 hours or less e.g. irritation, asphyxiation, narcosis</a:t>
            </a:r>
          </a:p>
          <a:p>
            <a:pPr marL="535781" lvl="1" indent="-201216" eaLnBrk="1" hangingPunct="1">
              <a:lnSpc>
                <a:spcPct val="105000"/>
              </a:lnSpc>
              <a:spcBef>
                <a:spcPct val="30000"/>
              </a:spcBef>
            </a:pPr>
            <a:r>
              <a:rPr lang="en-GB" altLang="en-US" sz="1600" dirty="0"/>
              <a:t>Chronic toxicity.</a:t>
            </a:r>
          </a:p>
        </p:txBody>
      </p:sp>
      <p:sp>
        <p:nvSpPr>
          <p:cNvPr id="2" name="Footer Placeholder 1">
            <a:extLst>
              <a:ext uri="{FF2B5EF4-FFF2-40B4-BE49-F238E27FC236}">
                <a16:creationId xmlns:a16="http://schemas.microsoft.com/office/drawing/2014/main" id="{36D09516-DBA9-4449-9276-B22B99FB3AD5}"/>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2954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896B1817-F571-4C67-AD1F-A3BDC09DEB1A}"/>
              </a:ext>
            </a:extLst>
          </p:cNvPr>
          <p:cNvSpPr>
            <a:spLocks noGrp="1" noChangeArrowheads="1"/>
          </p:cNvSpPr>
          <p:nvPr>
            <p:ph type="body" idx="1"/>
          </p:nvPr>
        </p:nvSpPr>
        <p:spPr>
          <a:xfrm>
            <a:off x="878122" y="1204798"/>
            <a:ext cx="6862970" cy="3394472"/>
          </a:xfrm>
        </p:spPr>
        <p:txBody>
          <a:bodyPr/>
          <a:lstStyle/>
          <a:p>
            <a:pPr marL="0" indent="0" eaLnBrk="1" hangingPunct="1">
              <a:lnSpc>
                <a:spcPct val="80000"/>
              </a:lnSpc>
              <a:buNone/>
            </a:pPr>
            <a:r>
              <a:rPr lang="en-GB" altLang="en-US" sz="2000" dirty="0"/>
              <a:t>The data for setting hygiene standards includes the use of: </a:t>
            </a:r>
          </a:p>
          <a:p>
            <a:pPr marL="0" indent="0" eaLnBrk="1" hangingPunct="1">
              <a:lnSpc>
                <a:spcPct val="80000"/>
              </a:lnSpc>
              <a:buNone/>
            </a:pPr>
            <a:endParaRPr lang="en-GB" altLang="en-US" sz="2000" dirty="0"/>
          </a:p>
          <a:p>
            <a:pPr marL="535781" lvl="1" indent="-201216" eaLnBrk="1" hangingPunct="1">
              <a:lnSpc>
                <a:spcPct val="105000"/>
              </a:lnSpc>
              <a:spcBef>
                <a:spcPct val="25000"/>
              </a:spcBef>
            </a:pPr>
            <a:r>
              <a:rPr lang="en-GB" altLang="en-US" sz="2000" dirty="0"/>
              <a:t>Animal studies</a:t>
            </a:r>
          </a:p>
          <a:p>
            <a:pPr marL="535781" lvl="1" indent="-201216" eaLnBrk="1" hangingPunct="1">
              <a:lnSpc>
                <a:spcPct val="105000"/>
              </a:lnSpc>
              <a:spcBef>
                <a:spcPct val="25000"/>
              </a:spcBef>
            </a:pPr>
            <a:r>
              <a:rPr lang="en-GB" altLang="en-US" sz="2000" dirty="0"/>
              <a:t>Human research and experience</a:t>
            </a:r>
          </a:p>
          <a:p>
            <a:pPr marL="535781" lvl="1" indent="-201216" eaLnBrk="1" hangingPunct="1">
              <a:lnSpc>
                <a:spcPct val="105000"/>
              </a:lnSpc>
              <a:spcBef>
                <a:spcPct val="25000"/>
              </a:spcBef>
            </a:pPr>
            <a:r>
              <a:rPr lang="en-GB" altLang="en-US" sz="2000" dirty="0"/>
              <a:t>Epidemiology (the statistical study of disease patterns in groups of individuals)</a:t>
            </a:r>
          </a:p>
          <a:p>
            <a:pPr marL="535781" lvl="1" indent="-201216" eaLnBrk="1" hangingPunct="1">
              <a:lnSpc>
                <a:spcPct val="105000"/>
              </a:lnSpc>
              <a:spcBef>
                <a:spcPct val="25000"/>
              </a:spcBef>
            </a:pPr>
            <a:r>
              <a:rPr lang="en-GB" altLang="en-US" sz="2000" dirty="0"/>
              <a:t>Analogy.</a:t>
            </a:r>
          </a:p>
        </p:txBody>
      </p:sp>
      <p:sp>
        <p:nvSpPr>
          <p:cNvPr id="2" name="Footer Placeholder 1">
            <a:extLst>
              <a:ext uri="{FF2B5EF4-FFF2-40B4-BE49-F238E27FC236}">
                <a16:creationId xmlns:a16="http://schemas.microsoft.com/office/drawing/2014/main" id="{CC82A3A9-AB3C-43A1-BF28-BD7850DA5174}"/>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2">
            <a:extLst>
              <a:ext uri="{FF2B5EF4-FFF2-40B4-BE49-F238E27FC236}">
                <a16:creationId xmlns:a16="http://schemas.microsoft.com/office/drawing/2014/main" id="{7744E593-5D05-4A9B-87FB-34F56FC10F8D}"/>
              </a:ext>
            </a:extLst>
          </p:cNvPr>
          <p:cNvSpPr>
            <a:spLocks noGrp="1" noChangeArrowheads="1"/>
          </p:cNvSpPr>
          <p:nvPr>
            <p:ph type="title"/>
          </p:nvPr>
        </p:nvSpPr>
        <p:spPr>
          <a:xfrm>
            <a:off x="182880" y="141685"/>
            <a:ext cx="8253454" cy="857250"/>
          </a:xfrm>
          <a:solidFill>
            <a:srgbClr val="002060"/>
          </a:solidFill>
        </p:spPr>
        <p:txBody>
          <a:bodyPr/>
          <a:lstStyle/>
          <a:p>
            <a:pPr eaLnBrk="1" hangingPunct="1"/>
            <a:r>
              <a:rPr lang="en-GB" altLang="en-US" sz="2400" b="1" dirty="0">
                <a:solidFill>
                  <a:srgbClr val="FFFF00"/>
                </a:solidFill>
              </a:rPr>
              <a:t>Setting of Hygiene Standards and Exposure Limits</a:t>
            </a:r>
            <a:endParaRPr lang="en-US" altLang="en-US" sz="2400" dirty="0">
              <a:solidFill>
                <a:srgbClr val="FFFF00"/>
              </a:solidFill>
            </a:endParaRPr>
          </a:p>
        </p:txBody>
      </p:sp>
    </p:spTree>
    <p:extLst>
      <p:ext uri="{BB962C8B-B14F-4D97-AF65-F5344CB8AC3E}">
        <p14:creationId xmlns:p14="http://schemas.microsoft.com/office/powerpoint/2010/main" val="3330958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FBAD636-0F48-4069-9118-9DC250D4B465}"/>
              </a:ext>
            </a:extLst>
          </p:cNvPr>
          <p:cNvSpPr>
            <a:spLocks noGrp="1"/>
          </p:cNvSpPr>
          <p:nvPr>
            <p:ph type="sldNum" sz="quarter" idx="11"/>
          </p:nvPr>
        </p:nvSpPr>
        <p:spPr/>
        <p:txBody>
          <a:bodyPr/>
          <a:lstStyle/>
          <a:p>
            <a:fld id="{B6D1532F-61F1-B941-ACDF-6BC65E0B4055}" type="slidenum">
              <a:rPr lang="en-US" smtClean="0"/>
              <a:pPr/>
              <a:t>14</a:t>
            </a:fld>
            <a:endParaRPr lang="en-US" dirty="0"/>
          </a:p>
        </p:txBody>
      </p:sp>
      <p:sp>
        <p:nvSpPr>
          <p:cNvPr id="5" name="Footer Placeholder 4">
            <a:extLst>
              <a:ext uri="{FF2B5EF4-FFF2-40B4-BE49-F238E27FC236}">
                <a16:creationId xmlns:a16="http://schemas.microsoft.com/office/drawing/2014/main" id="{4504960D-8257-4D53-85B5-A81D5F700BD4}"/>
              </a:ext>
            </a:extLst>
          </p:cNvPr>
          <p:cNvSpPr>
            <a:spLocks noGrp="1"/>
          </p:cNvSpPr>
          <p:nvPr>
            <p:ph type="ftr" sz="quarter" idx="10"/>
          </p:nvPr>
        </p:nvSpPr>
        <p:spPr/>
        <p:txBody>
          <a:bodyPr/>
          <a:lstStyle/>
          <a:p>
            <a:endParaRPr lang="en-US" dirty="0"/>
          </a:p>
        </p:txBody>
      </p:sp>
      <p:sp>
        <p:nvSpPr>
          <p:cNvPr id="6" name="Date Placeholder 5">
            <a:extLst>
              <a:ext uri="{FF2B5EF4-FFF2-40B4-BE49-F238E27FC236}">
                <a16:creationId xmlns:a16="http://schemas.microsoft.com/office/drawing/2014/main" id="{FA12682D-D1D5-44A5-8A99-3134682984F1}"/>
              </a:ext>
            </a:extLst>
          </p:cNvPr>
          <p:cNvSpPr>
            <a:spLocks noGrp="1"/>
          </p:cNvSpPr>
          <p:nvPr>
            <p:ph type="dt" sz="half" idx="12"/>
          </p:nvPr>
        </p:nvSpPr>
        <p:spPr/>
        <p:txBody>
          <a:bodyPr/>
          <a:lstStyle/>
          <a:p>
            <a:endParaRPr lang="en-US" dirty="0"/>
          </a:p>
        </p:txBody>
      </p:sp>
      <p:sp>
        <p:nvSpPr>
          <p:cNvPr id="7" name="Rectangle 2">
            <a:extLst>
              <a:ext uri="{FF2B5EF4-FFF2-40B4-BE49-F238E27FC236}">
                <a16:creationId xmlns:a16="http://schemas.microsoft.com/office/drawing/2014/main" id="{D07BA0AD-94AA-492F-9F63-C2FB90690F32}"/>
              </a:ext>
            </a:extLst>
          </p:cNvPr>
          <p:cNvSpPr txBox="1">
            <a:spLocks noChangeArrowheads="1"/>
          </p:cNvSpPr>
          <p:nvPr/>
        </p:nvSpPr>
        <p:spPr>
          <a:xfrm>
            <a:off x="283633" y="72369"/>
            <a:ext cx="8576733" cy="542925"/>
          </a:xfrm>
          <a:solidFill>
            <a:srgbClr val="002060"/>
          </a:solidFill>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r>
              <a:rPr lang="en-GB" altLang="en-US" sz="2700" dirty="0"/>
              <a:t>Hygiene Standards (OEL) for Chemical Agents</a:t>
            </a:r>
          </a:p>
        </p:txBody>
      </p:sp>
      <p:graphicFrame>
        <p:nvGraphicFramePr>
          <p:cNvPr id="8" name="Group 33">
            <a:extLst>
              <a:ext uri="{FF2B5EF4-FFF2-40B4-BE49-F238E27FC236}">
                <a16:creationId xmlns:a16="http://schemas.microsoft.com/office/drawing/2014/main" id="{7E5DEE03-4379-4AAE-92DF-07112A72D20B}"/>
              </a:ext>
            </a:extLst>
          </p:cNvPr>
          <p:cNvGraphicFramePr>
            <a:graphicFrameLocks/>
          </p:cNvGraphicFramePr>
          <p:nvPr/>
        </p:nvGraphicFramePr>
        <p:xfrm>
          <a:off x="862233" y="1167813"/>
          <a:ext cx="7121478" cy="3564735"/>
        </p:xfrm>
        <a:graphic>
          <a:graphicData uri="http://schemas.openxmlformats.org/drawingml/2006/table">
            <a:tbl>
              <a:tblPr/>
              <a:tblGrid>
                <a:gridCol w="5180381">
                  <a:extLst>
                    <a:ext uri="{9D8B030D-6E8A-4147-A177-3AD203B41FA5}">
                      <a16:colId xmlns:a16="http://schemas.microsoft.com/office/drawing/2014/main" val="20000"/>
                    </a:ext>
                  </a:extLst>
                </a:gridCol>
                <a:gridCol w="1941097">
                  <a:extLst>
                    <a:ext uri="{9D8B030D-6E8A-4147-A177-3AD203B41FA5}">
                      <a16:colId xmlns:a16="http://schemas.microsoft.com/office/drawing/2014/main" val="20001"/>
                    </a:ext>
                  </a:extLst>
                </a:gridCol>
              </a:tblGrid>
              <a:tr h="3786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chemeClr val="tx1"/>
                          </a:solidFill>
                          <a:effectLst/>
                          <a:latin typeface="Arial" charset="0"/>
                        </a:rPr>
                        <a:t>Limit</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a:ln>
                            <a:noFill/>
                          </a:ln>
                          <a:solidFill>
                            <a:schemeClr val="tx1"/>
                          </a:solidFill>
                          <a:effectLst/>
                          <a:latin typeface="Arial" charset="0"/>
                        </a:rPr>
                        <a:t>Country / Union</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98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TLV – Threshold Limit Value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USA </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98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MAK - Maximale Arbeitsplatz-Konzentration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Germany </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98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MAC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Russia</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86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WEL – Workplace Exposure Limit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United Kingdom</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310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IOELVs (Indicative Occupational Exposure Limit Value)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Europe</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98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OES – Occupational Exposure Standards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Australia</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86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a:ln>
                            <a:noFill/>
                          </a:ln>
                          <a:solidFill>
                            <a:schemeClr val="tx1"/>
                          </a:solidFill>
                          <a:effectLst/>
                          <a:latin typeface="Arial" charset="0"/>
                        </a:rPr>
                        <a:t>WES – Workplace Exposure Standards </a:t>
                      </a: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1"/>
                          </a:solidFill>
                          <a:effectLst/>
                          <a:latin typeface="Arial" charset="0"/>
                        </a:rPr>
                        <a:t>New Zealand</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86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h-TH" sz="1400" b="0" i="0" u="none" strike="noStrike" cap="none" normalizeH="0" baseline="0" dirty="0">
                          <a:ln>
                            <a:noFill/>
                          </a:ln>
                          <a:solidFill>
                            <a:schemeClr val="tx1"/>
                          </a:solidFill>
                          <a:effectLst/>
                          <a:latin typeface="Arial" charset="0"/>
                        </a:rPr>
                        <a:t>ประกาศกรมสวัสดิการและคุ้มครองแรงงาน </a:t>
                      </a:r>
                      <a:r>
                        <a:rPr kumimoji="0" lang="en-US" sz="1400" b="0" i="0" u="none" strike="noStrike" cap="none" normalizeH="0" baseline="0" dirty="0">
                          <a:ln>
                            <a:noFill/>
                          </a:ln>
                          <a:solidFill>
                            <a:schemeClr val="tx1"/>
                          </a:solidFill>
                          <a:effectLst/>
                          <a:latin typeface="Arial" charset="0"/>
                        </a:rPr>
                        <a:t>- </a:t>
                      </a:r>
                      <a:r>
                        <a:rPr kumimoji="0" lang="th-TH" sz="1400" b="0" i="0" u="none" strike="noStrike" cap="none" normalizeH="0" baseline="0" dirty="0">
                          <a:ln>
                            <a:noFill/>
                          </a:ln>
                          <a:solidFill>
                            <a:schemeClr val="tx1"/>
                          </a:solidFill>
                          <a:effectLst/>
                          <a:latin typeface="Arial" charset="0"/>
                        </a:rPr>
                        <a:t>เรื่อง  ขีดจํากัดความเข้มข้นของสารเคมีอันตราย </a:t>
                      </a:r>
                      <a:r>
                        <a:rPr kumimoji="0" lang="en-US" sz="1400" b="0" i="0" u="none" strike="noStrike" cap="none" normalizeH="0" baseline="0" dirty="0">
                          <a:ln>
                            <a:noFill/>
                          </a:ln>
                          <a:solidFill>
                            <a:schemeClr val="tx1"/>
                          </a:solidFill>
                          <a:effectLst/>
                          <a:latin typeface="Arial" charset="0"/>
                        </a:rPr>
                        <a:t>(2560)</a:t>
                      </a:r>
                      <a:r>
                        <a:rPr kumimoji="0" lang="th-TH" sz="1400" b="0" i="0" u="none" strike="noStrike" cap="none" normalizeH="0" baseline="0" dirty="0">
                          <a:ln>
                            <a:noFill/>
                          </a:ln>
                          <a:solidFill>
                            <a:schemeClr val="tx1"/>
                          </a:solidFill>
                          <a:effectLst/>
                          <a:latin typeface="Arial" charset="0"/>
                        </a:rPr>
                        <a:t> </a:t>
                      </a:r>
                      <a:endParaRPr kumimoji="0" lang="en-GB" sz="1400" b="0" i="0" u="none" strike="noStrike" cap="none" normalizeH="0" baseline="0" dirty="0">
                        <a:ln>
                          <a:noFill/>
                        </a:ln>
                        <a:solidFill>
                          <a:schemeClr val="tx1"/>
                        </a:solidFill>
                        <a:effectLst/>
                        <a:latin typeface="Arial" charset="0"/>
                      </a:endParaRPr>
                    </a:p>
                  </a:txBody>
                  <a:tcPr marL="68580" marR="68580" marT="34290" marB="3429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1"/>
                          </a:solidFill>
                          <a:effectLst/>
                          <a:latin typeface="Arial" charset="0"/>
                        </a:rPr>
                        <a:t>Thailand</a:t>
                      </a:r>
                    </a:p>
                  </a:txBody>
                  <a:tcPr marL="68580" marR="68580" marT="34290" marB="3429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77176991"/>
                  </a:ext>
                </a:extLst>
              </a:tr>
            </a:tbl>
          </a:graphicData>
        </a:graphic>
      </p:graphicFrame>
      <p:sp>
        <p:nvSpPr>
          <p:cNvPr id="9" name="Rectangle 32">
            <a:extLst>
              <a:ext uri="{FF2B5EF4-FFF2-40B4-BE49-F238E27FC236}">
                <a16:creationId xmlns:a16="http://schemas.microsoft.com/office/drawing/2014/main" id="{7C22FFBA-9894-4058-9EB3-9CFCB5FBAB53}"/>
              </a:ext>
            </a:extLst>
          </p:cNvPr>
          <p:cNvSpPr>
            <a:spLocks noChangeArrowheads="1"/>
          </p:cNvSpPr>
          <p:nvPr/>
        </p:nvSpPr>
        <p:spPr bwMode="auto">
          <a:xfrm>
            <a:off x="1090834" y="615294"/>
            <a:ext cx="63722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1350" dirty="0"/>
              <a:t>Only a few countries have organisations with the appropriate resources for setting limits. Most countries base limits on the following:</a:t>
            </a:r>
          </a:p>
        </p:txBody>
      </p:sp>
    </p:spTree>
    <p:extLst>
      <p:ext uri="{BB962C8B-B14F-4D97-AF65-F5344CB8AC3E}">
        <p14:creationId xmlns:p14="http://schemas.microsoft.com/office/powerpoint/2010/main" val="2453146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458956F3-008F-494A-8C5A-527C53336499}"/>
              </a:ext>
            </a:extLst>
          </p:cNvPr>
          <p:cNvSpPr>
            <a:spLocks noGrp="1" noChangeArrowheads="1"/>
          </p:cNvSpPr>
          <p:nvPr>
            <p:ph type="title"/>
          </p:nvPr>
        </p:nvSpPr>
        <p:spPr>
          <a:xfrm>
            <a:off x="192819" y="303609"/>
            <a:ext cx="8686800" cy="857250"/>
          </a:xfrm>
          <a:solidFill>
            <a:srgbClr val="002060"/>
          </a:solidFill>
        </p:spPr>
        <p:txBody>
          <a:bodyPr/>
          <a:lstStyle/>
          <a:p>
            <a:pPr eaLnBrk="1" hangingPunct="1"/>
            <a:r>
              <a:rPr lang="en-GB" altLang="en-US" sz="2400" b="1" dirty="0">
                <a:solidFill>
                  <a:srgbClr val="FFFF00"/>
                </a:solidFill>
              </a:rPr>
              <a:t>Quantifying Airborne Concentrations of Chemical Agents</a:t>
            </a:r>
            <a:endParaRPr lang="en-US" altLang="en-US" sz="2400" b="1" dirty="0">
              <a:solidFill>
                <a:srgbClr val="FFFF00"/>
              </a:solidFill>
            </a:endParaRPr>
          </a:p>
        </p:txBody>
      </p:sp>
      <p:sp>
        <p:nvSpPr>
          <p:cNvPr id="8195" name="Rectangle 3">
            <a:extLst>
              <a:ext uri="{FF2B5EF4-FFF2-40B4-BE49-F238E27FC236}">
                <a16:creationId xmlns:a16="http://schemas.microsoft.com/office/drawing/2014/main" id="{D4B08D93-98D9-4B93-ADCA-174520851532}"/>
              </a:ext>
            </a:extLst>
          </p:cNvPr>
          <p:cNvSpPr>
            <a:spLocks noGrp="1" noChangeArrowheads="1"/>
          </p:cNvSpPr>
          <p:nvPr>
            <p:ph type="body" idx="1"/>
          </p:nvPr>
        </p:nvSpPr>
        <p:spPr>
          <a:xfrm>
            <a:off x="516835" y="1445419"/>
            <a:ext cx="8038768" cy="3394472"/>
          </a:xfrm>
        </p:spPr>
        <p:txBody>
          <a:bodyPr/>
          <a:lstStyle/>
          <a:p>
            <a:pPr marL="457200" indent="-457200" eaLnBrk="1" hangingPunct="1">
              <a:lnSpc>
                <a:spcPct val="80000"/>
              </a:lnSpc>
              <a:buNone/>
            </a:pPr>
            <a:r>
              <a:rPr lang="en-GB" altLang="en-US" sz="1800" dirty="0"/>
              <a:t>Airborne contaminants can be quantified in several ways;</a:t>
            </a:r>
          </a:p>
          <a:p>
            <a:pPr marL="457200" indent="-457200" eaLnBrk="1" hangingPunct="1">
              <a:lnSpc>
                <a:spcPct val="80000"/>
              </a:lnSpc>
              <a:buNone/>
            </a:pPr>
            <a:r>
              <a:rPr lang="en-GB" altLang="en-US" sz="1800" dirty="0"/>
              <a:t> </a:t>
            </a:r>
          </a:p>
          <a:p>
            <a:pPr marL="457200" indent="-457200" eaLnBrk="1" hangingPunct="1">
              <a:lnSpc>
                <a:spcPct val="95000"/>
              </a:lnSpc>
              <a:spcBef>
                <a:spcPct val="60000"/>
              </a:spcBef>
            </a:pPr>
            <a:r>
              <a:rPr lang="en-GB" altLang="en-US" sz="1800" dirty="0"/>
              <a:t>By volume - atmospheric concentration in parts per million (ppm) </a:t>
            </a:r>
          </a:p>
          <a:p>
            <a:pPr marL="0" indent="0" eaLnBrk="1" hangingPunct="1">
              <a:lnSpc>
                <a:spcPct val="95000"/>
              </a:lnSpc>
              <a:spcBef>
                <a:spcPct val="60000"/>
              </a:spcBef>
              <a:buNone/>
            </a:pPr>
            <a:r>
              <a:rPr lang="en-GB" altLang="en-US" sz="1800" dirty="0"/>
              <a:t>      (Gas &amp; Vapor)</a:t>
            </a:r>
          </a:p>
          <a:p>
            <a:pPr marL="457200" indent="-457200" eaLnBrk="1" hangingPunct="1">
              <a:lnSpc>
                <a:spcPct val="95000"/>
              </a:lnSpc>
              <a:spcBef>
                <a:spcPct val="60000"/>
              </a:spcBef>
            </a:pPr>
            <a:r>
              <a:rPr lang="en-GB" altLang="en-US" sz="1800" dirty="0"/>
              <a:t>By weight - milligrams of substance per cubic metre of air (mg.m</a:t>
            </a:r>
            <a:r>
              <a:rPr lang="en-GB" altLang="en-US" sz="1800" baseline="30000" dirty="0"/>
              <a:t>-3</a:t>
            </a:r>
            <a:r>
              <a:rPr lang="en-GB" altLang="en-US" sz="1800" dirty="0"/>
              <a:t>).</a:t>
            </a:r>
          </a:p>
          <a:p>
            <a:pPr marL="0" indent="0" eaLnBrk="1" hangingPunct="1">
              <a:lnSpc>
                <a:spcPct val="95000"/>
              </a:lnSpc>
              <a:spcBef>
                <a:spcPct val="60000"/>
              </a:spcBef>
              <a:buNone/>
            </a:pPr>
            <a:r>
              <a:rPr lang="en-GB" altLang="en-US" sz="1800" dirty="0"/>
              <a:t>       (Aerosol &amp; Particulates) </a:t>
            </a:r>
          </a:p>
          <a:p>
            <a:pPr marL="457200" indent="-457200" eaLnBrk="1" hangingPunct="1">
              <a:lnSpc>
                <a:spcPct val="80000"/>
              </a:lnSpc>
              <a:buNone/>
            </a:pPr>
            <a:endParaRPr lang="en-GB" altLang="en-US" sz="1800" dirty="0"/>
          </a:p>
        </p:txBody>
      </p:sp>
      <p:sp>
        <p:nvSpPr>
          <p:cNvPr id="2" name="Footer Placeholder 1">
            <a:extLst>
              <a:ext uri="{FF2B5EF4-FFF2-40B4-BE49-F238E27FC236}">
                <a16:creationId xmlns:a16="http://schemas.microsoft.com/office/drawing/2014/main" id="{838461E5-4C86-42FE-A13B-67A5AB6B5BD2}"/>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751017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D53F889-57A8-411F-A44E-F5FD480C5276}"/>
              </a:ext>
            </a:extLst>
          </p:cNvPr>
          <p:cNvSpPr>
            <a:spLocks noGrp="1" noChangeArrowheads="1"/>
          </p:cNvSpPr>
          <p:nvPr>
            <p:ph type="title"/>
          </p:nvPr>
        </p:nvSpPr>
        <p:spPr>
          <a:solidFill>
            <a:srgbClr val="002060"/>
          </a:solidFill>
        </p:spPr>
        <p:txBody>
          <a:bodyPr/>
          <a:lstStyle/>
          <a:p>
            <a:pPr eaLnBrk="1" hangingPunct="1"/>
            <a:r>
              <a:rPr lang="en-GB" altLang="en-US" sz="2400" b="1" dirty="0">
                <a:solidFill>
                  <a:srgbClr val="FFFF00"/>
                </a:solidFill>
              </a:rPr>
              <a:t>Categories of Exposure Limits</a:t>
            </a:r>
            <a:endParaRPr lang="en-US" altLang="en-US" sz="2400" dirty="0">
              <a:solidFill>
                <a:srgbClr val="FFFF00"/>
              </a:solidFill>
            </a:endParaRPr>
          </a:p>
        </p:txBody>
      </p:sp>
      <p:sp>
        <p:nvSpPr>
          <p:cNvPr id="13315" name="Rectangle 3">
            <a:extLst>
              <a:ext uri="{FF2B5EF4-FFF2-40B4-BE49-F238E27FC236}">
                <a16:creationId xmlns:a16="http://schemas.microsoft.com/office/drawing/2014/main" id="{7D4F2D66-96CA-4BFE-8375-8E790306F559}"/>
              </a:ext>
            </a:extLst>
          </p:cNvPr>
          <p:cNvSpPr>
            <a:spLocks noGrp="1" noChangeArrowheads="1"/>
          </p:cNvSpPr>
          <p:nvPr>
            <p:ph type="body" idx="1"/>
          </p:nvPr>
        </p:nvSpPr>
        <p:spPr>
          <a:xfrm>
            <a:off x="341905" y="1200151"/>
            <a:ext cx="8476091" cy="3394472"/>
          </a:xfrm>
        </p:spPr>
        <p:txBody>
          <a:bodyPr/>
          <a:lstStyle/>
          <a:p>
            <a:pPr marL="267891" indent="-267891" eaLnBrk="1" hangingPunct="1">
              <a:lnSpc>
                <a:spcPct val="80000"/>
              </a:lnSpc>
              <a:buNone/>
            </a:pPr>
            <a:endParaRPr lang="en-GB" altLang="en-US" sz="1050" dirty="0"/>
          </a:p>
          <a:p>
            <a:pPr marL="267891" indent="-267891" eaLnBrk="1" hangingPunct="1">
              <a:lnSpc>
                <a:spcPct val="95000"/>
              </a:lnSpc>
            </a:pPr>
            <a:r>
              <a:rPr lang="en-GB" altLang="en-US" sz="1600" b="1" u="sng" dirty="0"/>
              <a:t>Long Term Exposure Limits</a:t>
            </a:r>
            <a:r>
              <a:rPr lang="en-GB" altLang="en-US" sz="1600" dirty="0"/>
              <a:t> are expressed as a </a:t>
            </a:r>
            <a:r>
              <a:rPr lang="en-GB" altLang="en-US" sz="1600" b="1" u="sng" dirty="0"/>
              <a:t>Time Weighted Average (TWA)</a:t>
            </a:r>
            <a:r>
              <a:rPr lang="en-GB" altLang="en-US" sz="1600" dirty="0"/>
              <a:t> normally over an eight hour period. This allows for exposures to vary through the working day so long as the average exposure does not exceed the limit.</a:t>
            </a:r>
          </a:p>
          <a:p>
            <a:pPr marL="267891" indent="-267891" eaLnBrk="1" hangingPunct="1">
              <a:lnSpc>
                <a:spcPct val="95000"/>
              </a:lnSpc>
            </a:pPr>
            <a:endParaRPr lang="en-GB" altLang="en-US" sz="1600" dirty="0"/>
          </a:p>
          <a:p>
            <a:pPr marL="267891" indent="-267891" eaLnBrk="1" hangingPunct="1">
              <a:lnSpc>
                <a:spcPct val="95000"/>
              </a:lnSpc>
            </a:pPr>
            <a:r>
              <a:rPr lang="en-GB" altLang="en-US" sz="1600" b="1" u="sng" dirty="0"/>
              <a:t>Short Term Exposure Limit (STEL)</a:t>
            </a:r>
            <a:r>
              <a:rPr lang="en-GB" altLang="en-US" sz="1600" dirty="0"/>
              <a:t> normally over a 15 minute period are used when exposure for short periods of time occurs.</a:t>
            </a:r>
          </a:p>
          <a:p>
            <a:pPr marL="267891" indent="-267891" eaLnBrk="1" hangingPunct="1">
              <a:lnSpc>
                <a:spcPct val="95000"/>
              </a:lnSpc>
            </a:pPr>
            <a:endParaRPr lang="en-GB" altLang="en-US" sz="1600" dirty="0"/>
          </a:p>
          <a:p>
            <a:pPr marL="267891" indent="-267891" eaLnBrk="1" hangingPunct="1">
              <a:lnSpc>
                <a:spcPct val="95000"/>
              </a:lnSpc>
            </a:pPr>
            <a:r>
              <a:rPr lang="en-GB" altLang="en-US" sz="1600" b="1" u="sng" dirty="0"/>
              <a:t>Ceiling Limits</a:t>
            </a:r>
            <a:r>
              <a:rPr lang="en-GB" altLang="en-US" sz="1600" dirty="0"/>
              <a:t> are sometimes used and are concentrations that should not be exceeded during any part of the working exposure.</a:t>
            </a:r>
            <a:endParaRPr lang="en-GB" altLang="en-US" sz="1600" b="1" dirty="0"/>
          </a:p>
          <a:p>
            <a:pPr marL="267891" indent="-267891" eaLnBrk="1" hangingPunct="1">
              <a:lnSpc>
                <a:spcPct val="95000"/>
              </a:lnSpc>
            </a:pPr>
            <a:endParaRPr lang="en-GB" altLang="en-US" sz="1600" b="1" dirty="0"/>
          </a:p>
          <a:p>
            <a:pPr marL="267891" indent="-267891" eaLnBrk="1" hangingPunct="1">
              <a:lnSpc>
                <a:spcPct val="95000"/>
              </a:lnSpc>
            </a:pPr>
            <a:r>
              <a:rPr lang="en-GB" altLang="en-US" sz="1600" b="1" u="sng" dirty="0"/>
              <a:t>"Skin" Notation</a:t>
            </a:r>
            <a:r>
              <a:rPr lang="en-GB" altLang="en-US" sz="1600" b="1" dirty="0"/>
              <a:t> - </a:t>
            </a:r>
            <a:r>
              <a:rPr lang="en-GB" altLang="en-US" sz="1600" dirty="0"/>
              <a:t>Substances can have a contributing exposure effect by the cutaneous route (including mucous membranes and eyes). </a:t>
            </a:r>
          </a:p>
          <a:p>
            <a:pPr marL="267891" indent="-267891" eaLnBrk="1" hangingPunct="1">
              <a:lnSpc>
                <a:spcPct val="80000"/>
              </a:lnSpc>
            </a:pPr>
            <a:endParaRPr lang="en-GB" altLang="en-US" sz="1600" dirty="0"/>
          </a:p>
        </p:txBody>
      </p:sp>
      <p:sp>
        <p:nvSpPr>
          <p:cNvPr id="2" name="Footer Placeholder 1">
            <a:extLst>
              <a:ext uri="{FF2B5EF4-FFF2-40B4-BE49-F238E27FC236}">
                <a16:creationId xmlns:a16="http://schemas.microsoft.com/office/drawing/2014/main" id="{C6A4B99D-CB7A-4CA0-8044-BAECEFAC52A1}"/>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351316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8C24F08-313B-4830-AE4D-927C951DD031}"/>
              </a:ext>
            </a:extLst>
          </p:cNvPr>
          <p:cNvSpPr>
            <a:spLocks noGrp="1" noChangeArrowheads="1"/>
          </p:cNvSpPr>
          <p:nvPr>
            <p:ph type="title"/>
          </p:nvPr>
        </p:nvSpPr>
        <p:spPr>
          <a:solidFill>
            <a:srgbClr val="002060"/>
          </a:solidFill>
        </p:spPr>
        <p:txBody>
          <a:bodyPr/>
          <a:lstStyle/>
          <a:p>
            <a:pPr eaLnBrk="1" hangingPunct="1"/>
            <a:r>
              <a:rPr lang="en-GB" altLang="en-US" sz="2400" b="1" dirty="0">
                <a:solidFill>
                  <a:srgbClr val="FFFF00"/>
                </a:solidFill>
              </a:rPr>
              <a:t>Effects of Mixed Exposures</a:t>
            </a:r>
            <a:endParaRPr lang="en-US" altLang="en-US" sz="2400" b="1" dirty="0">
              <a:solidFill>
                <a:srgbClr val="FFFF00"/>
              </a:solidFill>
            </a:endParaRPr>
          </a:p>
        </p:txBody>
      </p:sp>
      <p:sp>
        <p:nvSpPr>
          <p:cNvPr id="14339" name="Rectangle 3">
            <a:extLst>
              <a:ext uri="{FF2B5EF4-FFF2-40B4-BE49-F238E27FC236}">
                <a16:creationId xmlns:a16="http://schemas.microsoft.com/office/drawing/2014/main" id="{008B619D-1EB6-40B1-84B0-88C3EABED27A}"/>
              </a:ext>
            </a:extLst>
          </p:cNvPr>
          <p:cNvSpPr>
            <a:spLocks noGrp="1" noChangeArrowheads="1"/>
          </p:cNvSpPr>
          <p:nvPr>
            <p:ph type="body" idx="1"/>
          </p:nvPr>
        </p:nvSpPr>
        <p:spPr>
          <a:xfrm>
            <a:off x="353833" y="1063229"/>
            <a:ext cx="8436334" cy="3394472"/>
          </a:xfrm>
        </p:spPr>
        <p:txBody>
          <a:bodyPr/>
          <a:lstStyle/>
          <a:p>
            <a:pPr marL="267891" indent="-267891" eaLnBrk="1" hangingPunct="1">
              <a:lnSpc>
                <a:spcPct val="80000"/>
              </a:lnSpc>
            </a:pPr>
            <a:endParaRPr lang="en-GB" altLang="en-US" sz="1800" dirty="0"/>
          </a:p>
          <a:p>
            <a:pPr marL="267891" indent="-267891" eaLnBrk="1" hangingPunct="1">
              <a:lnSpc>
                <a:spcPct val="80000"/>
              </a:lnSpc>
            </a:pPr>
            <a:r>
              <a:rPr lang="en-GB" altLang="en-US" sz="1800" b="1" u="sng" dirty="0"/>
              <a:t>Synergistic substances:</a:t>
            </a:r>
            <a:r>
              <a:rPr lang="en-GB" altLang="en-US" sz="1800" dirty="0"/>
              <a:t> known cases of synergism are considerably less common than the other types of behaviour in mixed exposures. </a:t>
            </a:r>
          </a:p>
          <a:p>
            <a:pPr marL="267891" indent="-267891" eaLnBrk="1" hangingPunct="1">
              <a:lnSpc>
                <a:spcPct val="80000"/>
              </a:lnSpc>
            </a:pPr>
            <a:endParaRPr lang="en-GB" altLang="en-US" sz="1800" dirty="0"/>
          </a:p>
          <a:p>
            <a:pPr marL="267891" indent="-267891" eaLnBrk="1" hangingPunct="1">
              <a:lnSpc>
                <a:spcPct val="80000"/>
              </a:lnSpc>
            </a:pPr>
            <a:r>
              <a:rPr lang="en-GB" altLang="en-US" sz="1800" b="1" u="sng" dirty="0"/>
              <a:t>Additive substances:</a:t>
            </a:r>
            <a:r>
              <a:rPr lang="en-GB" altLang="en-US" sz="1800" dirty="0"/>
              <a:t> where there is reason to believe that the effects of the constituents are additive, and where the WELS are based on the same health effects, the mixed exposure should be assessed using a formula.</a:t>
            </a:r>
          </a:p>
          <a:p>
            <a:pPr marL="267891" indent="-267891" eaLnBrk="1" hangingPunct="1">
              <a:lnSpc>
                <a:spcPct val="80000"/>
              </a:lnSpc>
            </a:pPr>
            <a:endParaRPr lang="en-GB" altLang="en-US" sz="1800" u="sng" dirty="0"/>
          </a:p>
          <a:p>
            <a:pPr marL="267891" indent="-267891" eaLnBrk="1" hangingPunct="1">
              <a:lnSpc>
                <a:spcPct val="80000"/>
              </a:lnSpc>
            </a:pPr>
            <a:r>
              <a:rPr lang="en-GB" altLang="en-US" sz="1800" b="1" u="sng" dirty="0"/>
              <a:t>Independent substances:</a:t>
            </a:r>
            <a:r>
              <a:rPr lang="en-GB" altLang="en-US" sz="1800" dirty="0"/>
              <a:t> where no synergistic or additive effects are known or considered likely, the constituents can be regarded as acting independently and the measures needed to achieve adequate control assessed for each separately. </a:t>
            </a:r>
          </a:p>
          <a:p>
            <a:pPr marL="267891" indent="-267891" eaLnBrk="1" hangingPunct="1">
              <a:lnSpc>
                <a:spcPct val="80000"/>
              </a:lnSpc>
            </a:pPr>
            <a:endParaRPr lang="en-GB" altLang="en-US" sz="1800" dirty="0"/>
          </a:p>
        </p:txBody>
      </p:sp>
      <p:sp>
        <p:nvSpPr>
          <p:cNvPr id="2" name="Footer Placeholder 1">
            <a:extLst>
              <a:ext uri="{FF2B5EF4-FFF2-40B4-BE49-F238E27FC236}">
                <a16:creationId xmlns:a16="http://schemas.microsoft.com/office/drawing/2014/main" id="{22100AA0-10EC-4678-9C9E-E441F313B681}"/>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947983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037E3CD0-9E6E-488D-9E8C-32CFCB4F0370}"/>
              </a:ext>
            </a:extLst>
          </p:cNvPr>
          <p:cNvSpPr>
            <a:spLocks noGrp="1" noChangeArrowheads="1"/>
          </p:cNvSpPr>
          <p:nvPr>
            <p:ph type="title"/>
          </p:nvPr>
        </p:nvSpPr>
        <p:spPr>
          <a:xfrm>
            <a:off x="151075" y="205979"/>
            <a:ext cx="8746435" cy="857250"/>
          </a:xfrm>
          <a:solidFill>
            <a:srgbClr val="002060"/>
          </a:solidFill>
        </p:spPr>
        <p:txBody>
          <a:bodyPr/>
          <a:lstStyle/>
          <a:p>
            <a:pPr eaLnBrk="1" hangingPunct="1"/>
            <a:r>
              <a:rPr lang="en-GB" altLang="en-US" sz="2000" b="1" dirty="0">
                <a:solidFill>
                  <a:srgbClr val="FFFF00"/>
                </a:solidFill>
              </a:rPr>
              <a:t>Calculation of exposure with regard to the specified reference periods</a:t>
            </a:r>
            <a:endParaRPr lang="en-US" altLang="en-US" sz="2000" b="1" dirty="0">
              <a:solidFill>
                <a:srgbClr val="FFFF00"/>
              </a:solidFill>
            </a:endParaRPr>
          </a:p>
        </p:txBody>
      </p:sp>
      <p:sp>
        <p:nvSpPr>
          <p:cNvPr id="15363" name="Rectangle 3">
            <a:extLst>
              <a:ext uri="{FF2B5EF4-FFF2-40B4-BE49-F238E27FC236}">
                <a16:creationId xmlns:a16="http://schemas.microsoft.com/office/drawing/2014/main" id="{AA386393-ED4C-40AD-814C-C3B20DE30617}"/>
              </a:ext>
            </a:extLst>
          </p:cNvPr>
          <p:cNvSpPr>
            <a:spLocks noGrp="1" noChangeArrowheads="1"/>
          </p:cNvSpPr>
          <p:nvPr>
            <p:ph type="body" idx="1"/>
          </p:nvPr>
        </p:nvSpPr>
        <p:spPr>
          <a:xfrm>
            <a:off x="457200" y="1063229"/>
            <a:ext cx="8229600" cy="3394472"/>
          </a:xfrm>
        </p:spPr>
        <p:txBody>
          <a:bodyPr/>
          <a:lstStyle/>
          <a:p>
            <a:pPr marL="0" indent="0" eaLnBrk="1" hangingPunct="1">
              <a:lnSpc>
                <a:spcPct val="80000"/>
              </a:lnSpc>
              <a:buNone/>
            </a:pPr>
            <a:r>
              <a:rPr lang="en-GB" altLang="en-US" sz="1600" b="1" dirty="0"/>
              <a:t>TWA : The 8-hour reference period</a:t>
            </a:r>
            <a:endParaRPr lang="en-GB" altLang="en-US" sz="1600" dirty="0"/>
          </a:p>
          <a:p>
            <a:pPr marL="0" indent="0" eaLnBrk="1" hangingPunct="1">
              <a:lnSpc>
                <a:spcPct val="80000"/>
              </a:lnSpc>
              <a:buNone/>
            </a:pPr>
            <a:endParaRPr lang="en-GB" altLang="en-US" sz="1600" dirty="0"/>
          </a:p>
          <a:p>
            <a:pPr marL="0" indent="0" eaLnBrk="1" hangingPunct="1">
              <a:lnSpc>
                <a:spcPct val="80000"/>
              </a:lnSpc>
              <a:buNone/>
            </a:pPr>
            <a:r>
              <a:rPr lang="en-GB" altLang="en-US" sz="1600" dirty="0"/>
              <a:t>Exposures treated as equivalent to a single uniform exposure for 8 hours (the 8-hour time-weighted average (TWA) exposure).</a:t>
            </a:r>
          </a:p>
          <a:p>
            <a:pPr marL="0" indent="0" eaLnBrk="1" hangingPunct="1">
              <a:lnSpc>
                <a:spcPct val="80000"/>
              </a:lnSpc>
              <a:buNone/>
            </a:pPr>
            <a:r>
              <a:rPr lang="en-GB" altLang="en-US" sz="1600" dirty="0"/>
              <a:t>Represented mathematically by:</a:t>
            </a:r>
          </a:p>
          <a:p>
            <a:pPr marL="0" indent="0" eaLnBrk="1" hangingPunct="1">
              <a:lnSpc>
                <a:spcPct val="80000"/>
              </a:lnSpc>
              <a:buNone/>
            </a:pPr>
            <a:r>
              <a:rPr lang="en-GB" altLang="en-US" sz="1600" dirty="0"/>
              <a:t>	</a:t>
            </a:r>
            <a:r>
              <a:rPr lang="en-GB" altLang="en-US" dirty="0"/>
              <a:t>	</a:t>
            </a:r>
            <a:r>
              <a:rPr lang="en-GB" altLang="en-US" sz="1600" u="sng" dirty="0"/>
              <a:t>C1 x T1  +  C2 x  T2  + …….   Cn x  Tn</a:t>
            </a:r>
          </a:p>
          <a:p>
            <a:pPr marL="0" indent="0" eaLnBrk="1" hangingPunct="1">
              <a:lnSpc>
                <a:spcPct val="80000"/>
              </a:lnSpc>
              <a:buNone/>
            </a:pPr>
            <a:r>
              <a:rPr lang="en-GB" altLang="en-US" sz="1600" dirty="0"/>
              <a:t>			                8</a:t>
            </a:r>
          </a:p>
          <a:p>
            <a:pPr marL="0" indent="0" eaLnBrk="1" hangingPunct="1">
              <a:lnSpc>
                <a:spcPct val="80000"/>
              </a:lnSpc>
              <a:buNone/>
            </a:pPr>
            <a:r>
              <a:rPr lang="en-GB" altLang="en-US" sz="1600" dirty="0"/>
              <a:t>Where:</a:t>
            </a:r>
          </a:p>
          <a:p>
            <a:pPr marL="0" indent="0" eaLnBrk="1" hangingPunct="1">
              <a:lnSpc>
                <a:spcPct val="80000"/>
              </a:lnSpc>
              <a:buNone/>
            </a:pPr>
            <a:r>
              <a:rPr lang="en-GB" altLang="en-US" sz="1600" dirty="0"/>
              <a:t>	C1 is the occupational exposure </a:t>
            </a:r>
          </a:p>
          <a:p>
            <a:pPr marL="0" indent="0" eaLnBrk="1" hangingPunct="1">
              <a:lnSpc>
                <a:spcPct val="80000"/>
              </a:lnSpc>
              <a:buNone/>
            </a:pPr>
            <a:r>
              <a:rPr lang="en-GB" altLang="en-US" sz="1600" dirty="0"/>
              <a:t>	T1 is the associated exposure time in hours in any 24-hour period.</a:t>
            </a:r>
          </a:p>
          <a:p>
            <a:pPr marL="0" indent="0" eaLnBrk="1" hangingPunct="1">
              <a:lnSpc>
                <a:spcPct val="80000"/>
              </a:lnSpc>
              <a:buNone/>
            </a:pPr>
            <a:endParaRPr lang="en-GB" altLang="en-US" sz="1600" dirty="0"/>
          </a:p>
        </p:txBody>
      </p:sp>
      <p:sp>
        <p:nvSpPr>
          <p:cNvPr id="2" name="Footer Placeholder 1">
            <a:extLst>
              <a:ext uri="{FF2B5EF4-FFF2-40B4-BE49-F238E27FC236}">
                <a16:creationId xmlns:a16="http://schemas.microsoft.com/office/drawing/2014/main" id="{4855322E-51FC-4DD1-A78B-FBB1EBAB8C3D}"/>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2">
            <a:extLst>
              <a:ext uri="{FF2B5EF4-FFF2-40B4-BE49-F238E27FC236}">
                <a16:creationId xmlns:a16="http://schemas.microsoft.com/office/drawing/2014/main" id="{DC9556E7-DAAE-4D1C-BF44-C8BD02F35EFA}"/>
              </a:ext>
            </a:extLst>
          </p:cNvPr>
          <p:cNvSpPr/>
          <p:nvPr/>
        </p:nvSpPr>
        <p:spPr>
          <a:xfrm>
            <a:off x="339918" y="3926789"/>
            <a:ext cx="8368748" cy="683264"/>
          </a:xfrm>
          <a:prstGeom prst="rect">
            <a:avLst/>
          </a:prstGeom>
        </p:spPr>
        <p:txBody>
          <a:bodyPr wrap="square">
            <a:spAutoFit/>
          </a:bodyPr>
          <a:lstStyle/>
          <a:p>
            <a:pPr marL="267891" indent="-267891">
              <a:lnSpc>
                <a:spcPct val="80000"/>
              </a:lnSpc>
            </a:pPr>
            <a:r>
              <a:rPr lang="en-GB" altLang="en-US" sz="1600" b="1" dirty="0"/>
              <a:t>The short-term reference period (STEL): </a:t>
            </a:r>
            <a:r>
              <a:rPr lang="en-GB" altLang="en-US" sz="1600" dirty="0"/>
              <a:t>Exposure should be recorded as the average over the specified short-term reference period (usually 15 minutes) and should normally be determined by sampling over that period.</a:t>
            </a:r>
          </a:p>
        </p:txBody>
      </p:sp>
    </p:spTree>
    <p:extLst>
      <p:ext uri="{BB962C8B-B14F-4D97-AF65-F5344CB8AC3E}">
        <p14:creationId xmlns:p14="http://schemas.microsoft.com/office/powerpoint/2010/main" val="789017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FD432837-873E-4648-B003-797CFD345F3A}"/>
              </a:ext>
            </a:extLst>
          </p:cNvPr>
          <p:cNvSpPr>
            <a:spLocks noGrp="1" noChangeArrowheads="1"/>
          </p:cNvSpPr>
          <p:nvPr>
            <p:ph type="title"/>
          </p:nvPr>
        </p:nvSpPr>
        <p:spPr>
          <a:solidFill>
            <a:srgbClr val="002060"/>
          </a:solidFill>
        </p:spPr>
        <p:txBody>
          <a:bodyPr/>
          <a:lstStyle/>
          <a:p>
            <a:pPr eaLnBrk="1" hangingPunct="1"/>
            <a:r>
              <a:rPr lang="en-GB" altLang="en-US" sz="2400" b="1" dirty="0">
                <a:solidFill>
                  <a:srgbClr val="FFFF00"/>
                </a:solidFill>
              </a:rPr>
              <a:t>Biological Monitoring Guidance Values</a:t>
            </a:r>
            <a:endParaRPr lang="en-US" altLang="en-US" sz="2400" dirty="0">
              <a:solidFill>
                <a:srgbClr val="FFFF00"/>
              </a:solidFill>
            </a:endParaRPr>
          </a:p>
        </p:txBody>
      </p:sp>
      <p:sp>
        <p:nvSpPr>
          <p:cNvPr id="20483" name="Rectangle 3">
            <a:extLst>
              <a:ext uri="{FF2B5EF4-FFF2-40B4-BE49-F238E27FC236}">
                <a16:creationId xmlns:a16="http://schemas.microsoft.com/office/drawing/2014/main" id="{EA4333B5-954A-43B0-BED3-9071675C4848}"/>
              </a:ext>
            </a:extLst>
          </p:cNvPr>
          <p:cNvSpPr>
            <a:spLocks noGrp="1" noChangeArrowheads="1"/>
          </p:cNvSpPr>
          <p:nvPr>
            <p:ph type="body" idx="1"/>
          </p:nvPr>
        </p:nvSpPr>
        <p:spPr/>
        <p:txBody>
          <a:bodyPr/>
          <a:lstStyle/>
          <a:p>
            <a:pPr marL="267891" indent="-267891" eaLnBrk="1" hangingPunct="1">
              <a:spcBef>
                <a:spcPct val="55000"/>
              </a:spcBef>
            </a:pPr>
            <a:r>
              <a:rPr lang="en-GB" altLang="en-US" sz="1800" dirty="0"/>
              <a:t>Complimentary technique to air monitoring.</a:t>
            </a:r>
          </a:p>
          <a:p>
            <a:pPr marL="267891" indent="-267891" eaLnBrk="1" hangingPunct="1">
              <a:spcBef>
                <a:spcPct val="55000"/>
              </a:spcBef>
            </a:pPr>
            <a:r>
              <a:rPr lang="en-GB" altLang="en-US" sz="1800" dirty="0"/>
              <a:t>Biological monitoring is the measurement and assessment of hazardous substances or their metabolites in tissues, excreta or expired air in exposed workers.  </a:t>
            </a:r>
          </a:p>
          <a:p>
            <a:pPr marL="267891" indent="-267891" eaLnBrk="1" hangingPunct="1">
              <a:spcBef>
                <a:spcPct val="55000"/>
              </a:spcBef>
            </a:pPr>
            <a:r>
              <a:rPr lang="en-GB" altLang="en-US" sz="1800" dirty="0"/>
              <a:t>Measurements reflect absorption of a substance by all routes.  </a:t>
            </a:r>
          </a:p>
          <a:p>
            <a:pPr marL="267891" indent="-267891" eaLnBrk="1" hangingPunct="1">
              <a:spcBef>
                <a:spcPct val="55000"/>
              </a:spcBef>
            </a:pPr>
            <a:r>
              <a:rPr lang="en-GB" altLang="en-US" sz="1800" dirty="0"/>
              <a:t>Particularly useful where exposure is by routes other than inhalation</a:t>
            </a:r>
          </a:p>
          <a:p>
            <a:pPr marL="267891" indent="-267891" eaLnBrk="1" hangingPunct="1">
              <a:spcBef>
                <a:spcPct val="55000"/>
              </a:spcBef>
            </a:pPr>
            <a:r>
              <a:rPr lang="en-GB" altLang="en-US" sz="1800" dirty="0"/>
              <a:t>In most cases limits for Biological Monitoring are not statutory.</a:t>
            </a:r>
          </a:p>
          <a:p>
            <a:pPr marL="267891" indent="-267891" eaLnBrk="1" hangingPunct="1">
              <a:spcBef>
                <a:spcPct val="55000"/>
              </a:spcBef>
            </a:pPr>
            <a:r>
              <a:rPr lang="en-GB" altLang="en-US" sz="1800" dirty="0"/>
              <a:t>Biological monitoring undertaken needs to be conducted on a voluntary basis (i.e. with the fully informed consent of all concerned).  </a:t>
            </a:r>
            <a:endParaRPr lang="en-US" altLang="en-US" sz="1800" dirty="0"/>
          </a:p>
        </p:txBody>
      </p:sp>
      <p:sp>
        <p:nvSpPr>
          <p:cNvPr id="2" name="Footer Placeholder 1">
            <a:extLst>
              <a:ext uri="{FF2B5EF4-FFF2-40B4-BE49-F238E27FC236}">
                <a16:creationId xmlns:a16="http://schemas.microsoft.com/office/drawing/2014/main" id="{288B24B3-30D5-4079-B06B-DFF232A18CDB}"/>
              </a:ext>
            </a:extLst>
          </p:cNvPr>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346530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4"/>
          <p:cNvSpPr>
            <a:spLocks noGrp="1"/>
          </p:cNvSpPr>
          <p:nvPr>
            <p:ph type="ctrTitle"/>
          </p:nvPr>
        </p:nvSpPr>
        <p:spPr>
          <a:xfrm>
            <a:off x="606425" y="971550"/>
            <a:ext cx="8232775" cy="1475901"/>
          </a:xfrm>
        </p:spPr>
        <p:txBody>
          <a:bodyPr/>
          <a:lstStyle/>
          <a:p>
            <a:pPr algn="ctr"/>
            <a:br>
              <a:rPr lang="en-US" sz="4400" dirty="0"/>
            </a:br>
            <a:r>
              <a:rPr lang="en-US" sz="4400" dirty="0">
                <a:solidFill>
                  <a:srgbClr val="FF0000"/>
                </a:solidFill>
              </a:rPr>
              <a:t>Calculation of Additive Effects</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2"/>
          <p:cNvSpPr>
            <a:spLocks noGrp="1" noChangeArrowheads="1"/>
          </p:cNvSpPr>
          <p:nvPr>
            <p:ph type="title"/>
          </p:nvPr>
        </p:nvSpPr>
        <p:spPr>
          <a:xfrm>
            <a:off x="457200" y="1276350"/>
            <a:ext cx="8382000" cy="685800"/>
          </a:xfrm>
        </p:spPr>
        <p:txBody>
          <a:bodyPr/>
          <a:lstStyle/>
          <a:p>
            <a:r>
              <a:rPr lang="en-US" dirty="0"/>
              <a:t>When Should I Calculate Additive Effects of the Involved Chemicals?</a:t>
            </a:r>
          </a:p>
        </p:txBody>
      </p:sp>
      <p:sp>
        <p:nvSpPr>
          <p:cNvPr id="81924" name="Rectangle 3"/>
          <p:cNvSpPr>
            <a:spLocks noGrp="1" noChangeArrowheads="1"/>
          </p:cNvSpPr>
          <p:nvPr>
            <p:ph type="body" idx="1"/>
          </p:nvPr>
        </p:nvSpPr>
        <p:spPr>
          <a:xfrm>
            <a:off x="457200" y="2381250"/>
            <a:ext cx="8153400" cy="2857500"/>
          </a:xfrm>
        </p:spPr>
        <p:txBody>
          <a:bodyPr/>
          <a:lstStyle/>
          <a:p>
            <a:r>
              <a:rPr lang="en-US" dirty="0"/>
              <a:t>If exposures are to </a:t>
            </a:r>
            <a:r>
              <a:rPr lang="en-US" b="1" u="sng" dirty="0">
                <a:solidFill>
                  <a:schemeClr val="hlink"/>
                </a:solidFill>
              </a:rPr>
              <a:t>multiple chemicals</a:t>
            </a:r>
            <a:r>
              <a:rPr lang="en-US" dirty="0"/>
              <a:t> that have the </a:t>
            </a:r>
            <a:r>
              <a:rPr lang="en-US" b="1" u="sng" dirty="0">
                <a:solidFill>
                  <a:schemeClr val="hlink"/>
                </a:solidFill>
              </a:rPr>
              <a:t>same target organ</a:t>
            </a:r>
            <a:r>
              <a:rPr lang="en-US" dirty="0"/>
              <a:t>, an exposure acceptability test may be appropriate</a:t>
            </a:r>
          </a:p>
          <a:p>
            <a:pPr lvl="1"/>
            <a:r>
              <a:rPr lang="en-US" sz="2000" dirty="0"/>
              <a:t>Use the calculation on next slide …</a:t>
            </a:r>
          </a:p>
          <a:p>
            <a:endParaRPr lang="en-US" dirty="0"/>
          </a:p>
        </p:txBody>
      </p:sp>
      <p:sp>
        <p:nvSpPr>
          <p:cNvPr id="6" name="Rectangle 4"/>
          <p:cNvSpPr txBox="1">
            <a:spLocks noChangeArrowheads="1"/>
          </p:cNvSpPr>
          <p:nvPr/>
        </p:nvSpPr>
        <p:spPr bwMode="auto">
          <a:xfrm>
            <a:off x="457201" y="168910"/>
            <a:ext cx="8229598" cy="80264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95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344447"/>
                </a:solidFill>
                <a:effectLst/>
                <a:uLnTx/>
                <a:uFillTx/>
                <a:latin typeface="Arial"/>
                <a:ea typeface="ＭＳ Ｐゴシック"/>
                <a:cs typeface="Arial"/>
              </a:rPr>
              <a:t>Calculation of Additive Effects</a:t>
            </a:r>
          </a:p>
        </p:txBody>
      </p:sp>
      <p:sp>
        <p:nvSpPr>
          <p:cNvPr id="7" name="Slide Number Placeholder 6"/>
          <p:cNvSpPr>
            <a:spLocks noGrp="1"/>
          </p:cNvSpPr>
          <p:nvPr>
            <p:ph type="sldNum" sz="quarter" idx="11"/>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BD466308-3CB2-4BC8-91EB-58678DC2D6AC}" type="slidenum">
              <a:rPr kumimoji="0" lang="en-US" sz="800" b="0" i="0" u="none" strike="noStrike" kern="1200" cap="none" spc="0" normalizeH="0" baseline="0" noProof="0" smtClean="0">
                <a:ln>
                  <a:noFill/>
                </a:ln>
                <a:solidFill>
                  <a:srgbClr val="344447"/>
                </a:solidFill>
                <a:effectLst/>
                <a:uLnTx/>
                <a:uFillTx/>
                <a:latin typeface="Arial"/>
                <a:ea typeface="ＭＳ Ｐゴシック" pitchFamily="34" charset="-128"/>
                <a:cs typeface="Arial"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sz="800" b="0" i="0" u="none" strike="noStrike" kern="1200" cap="none" spc="0" normalizeH="0" baseline="0" noProof="0">
              <a:ln>
                <a:noFill/>
              </a:ln>
              <a:solidFill>
                <a:srgbClr val="344447"/>
              </a:solidFill>
              <a:effectLst/>
              <a:uLnTx/>
              <a:uFillTx/>
              <a:latin typeface="Arial"/>
              <a:ea typeface="ＭＳ Ｐゴシック" pitchFamily="34" charset="-128"/>
              <a:cs typeface="Arial" pitchFamily="34" charset="0"/>
            </a:endParaRPr>
          </a:p>
        </p:txBody>
      </p:sp>
      <p:sp>
        <p:nvSpPr>
          <p:cNvPr id="8" name="Footer Placeholder 7"/>
          <p:cNvSpPr>
            <a:spLocks noGrp="1"/>
          </p:cNvSpPr>
          <p:nvPr>
            <p:ph type="ftr"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800" b="0" i="0" u="none" strike="noStrike" kern="1200" cap="none" spc="0" normalizeH="0" baseline="0" noProof="0">
              <a:ln>
                <a:noFill/>
              </a:ln>
              <a:solidFill>
                <a:srgbClr val="344447"/>
              </a:solidFill>
              <a:effectLst/>
              <a:uLnTx/>
              <a:uFillTx/>
              <a:latin typeface="Arial" charset="0"/>
              <a:ea typeface="ＭＳ Ｐゴシック" pitchFamily="34" charset="-128"/>
              <a:cs typeface="Arial" pitchFamily="34" charset="0"/>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Rectangle 4"/>
          <p:cNvSpPr>
            <a:spLocks noGrp="1" noChangeArrowheads="1"/>
          </p:cNvSpPr>
          <p:nvPr>
            <p:ph type="title"/>
          </p:nvPr>
        </p:nvSpPr>
        <p:spPr>
          <a:xfrm>
            <a:off x="457201" y="168910"/>
            <a:ext cx="8229598" cy="802640"/>
          </a:xfrm>
        </p:spPr>
        <p:txBody>
          <a:bodyPr/>
          <a:lstStyle/>
          <a:p>
            <a:pPr algn="l"/>
            <a:r>
              <a:rPr lang="en-US" sz="2800" dirty="0"/>
              <a:t>Calculation of Additive Effects</a:t>
            </a:r>
          </a:p>
        </p:txBody>
      </p:sp>
      <p:sp>
        <p:nvSpPr>
          <p:cNvPr id="82947" name="Rectangle 2"/>
          <p:cNvSpPr>
            <a:spLocks noGrp="1" noChangeArrowheads="1"/>
          </p:cNvSpPr>
          <p:nvPr>
            <p:ph type="subTitle" idx="4294967295"/>
          </p:nvPr>
        </p:nvSpPr>
        <p:spPr>
          <a:xfrm>
            <a:off x="228600" y="1200150"/>
            <a:ext cx="8686800" cy="3314700"/>
          </a:xfrm>
        </p:spPr>
        <p:txBody>
          <a:bodyPr/>
          <a:lstStyle/>
          <a:p>
            <a:pPr marL="609600" indent="-609600" algn="l">
              <a:spcAft>
                <a:spcPct val="50000"/>
              </a:spcAft>
            </a:pPr>
            <a:r>
              <a:rPr lang="en-US" sz="1800" dirty="0"/>
              <a:t>     The test for  "Mixtures with Additive Effects" is in line with the ACGIH TLV book:  </a:t>
            </a:r>
          </a:p>
          <a:p>
            <a:pPr marL="609600" indent="-609600" algn="l">
              <a:spcAft>
                <a:spcPct val="50000"/>
              </a:spcAft>
            </a:pPr>
            <a:r>
              <a:rPr lang="en-US" sz="1800" dirty="0"/>
              <a:t>For acceptable exposure results</a:t>
            </a:r>
          </a:p>
          <a:p>
            <a:pPr marL="609600" indent="-609600" algn="l"/>
            <a:r>
              <a:rPr lang="en-US" sz="1800" dirty="0"/>
              <a:t>              </a:t>
            </a:r>
            <a:r>
              <a:rPr lang="en-US" sz="1800" u="sng" dirty="0"/>
              <a:t>C1</a:t>
            </a:r>
            <a:r>
              <a:rPr lang="en-US" sz="1800" dirty="0"/>
              <a:t>    +   </a:t>
            </a:r>
            <a:r>
              <a:rPr lang="en-US" sz="1800" u="sng" dirty="0"/>
              <a:t>C2</a:t>
            </a:r>
            <a:r>
              <a:rPr lang="en-US" sz="1800" dirty="0"/>
              <a:t>    +    </a:t>
            </a:r>
            <a:r>
              <a:rPr lang="en-US" sz="1800" u="sng" dirty="0"/>
              <a:t>C3</a:t>
            </a:r>
            <a:r>
              <a:rPr lang="en-US" sz="1800" dirty="0"/>
              <a:t>   + …. = must be </a:t>
            </a:r>
            <a:r>
              <a:rPr lang="en-US" sz="1800" dirty="0">
                <a:solidFill>
                  <a:srgbClr val="FF0000"/>
                </a:solidFill>
              </a:rPr>
              <a:t>less than 1</a:t>
            </a:r>
          </a:p>
          <a:p>
            <a:pPr marL="609600" indent="-609600" algn="l">
              <a:spcAft>
                <a:spcPct val="40000"/>
              </a:spcAft>
            </a:pPr>
            <a:r>
              <a:rPr lang="en-US" sz="1800" dirty="0"/>
              <a:t>              T1           T2           T3</a:t>
            </a:r>
          </a:p>
          <a:p>
            <a:pPr marL="609600" indent="-609600" algn="l"/>
            <a:r>
              <a:rPr lang="en-US" sz="1800" dirty="0"/>
              <a:t>       Where C1 = Concentration of component 1 …</a:t>
            </a:r>
          </a:p>
          <a:p>
            <a:pPr marL="609600" indent="-609600" algn="l"/>
            <a:r>
              <a:rPr lang="en-US" sz="1800" dirty="0"/>
              <a:t>       And     T1 = OEL of component 1 …</a:t>
            </a:r>
          </a:p>
        </p:txBody>
      </p:sp>
      <p:sp>
        <p:nvSpPr>
          <p:cNvPr id="7" name="Slide Number Placeholder 6"/>
          <p:cNvSpPr>
            <a:spLocks noGrp="1"/>
          </p:cNvSpPr>
          <p:nvPr>
            <p:ph type="sldNum" sz="quarter" idx="4"/>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4A15B919-E3DF-8843-A034-99A3C3E2A01C}" type="slidenum">
              <a:rPr kumimoji="0" lang="en-US" sz="800" b="0" i="0" u="none" strike="noStrike" kern="1200" cap="none" spc="0" normalizeH="0" baseline="0" noProof="0" smtClean="0">
                <a:ln>
                  <a:noFill/>
                </a:ln>
                <a:solidFill>
                  <a:srgbClr val="344447"/>
                </a:solidFill>
                <a:effectLst/>
                <a:uLnTx/>
                <a:uFillTx/>
                <a:latin typeface="Arial"/>
                <a:ea typeface="ＭＳ Ｐゴシック" charset="-128"/>
                <a:cs typeface="Arial"/>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sz="800" b="0" i="0" u="none" strike="noStrike" kern="1200" cap="none" spc="0" normalizeH="0" baseline="0" noProof="0" dirty="0">
              <a:ln>
                <a:noFill/>
              </a:ln>
              <a:solidFill>
                <a:srgbClr val="344447"/>
              </a:solidFill>
              <a:effectLst/>
              <a:uLnTx/>
              <a:uFillTx/>
              <a:latin typeface="Arial"/>
              <a:ea typeface="ＭＳ Ｐゴシック" charset="-128"/>
              <a:cs typeface="Arial"/>
            </a:endParaRPr>
          </a:p>
        </p:txBody>
      </p:sp>
      <p:sp>
        <p:nvSpPr>
          <p:cNvPr id="8" name="Footer Placeholder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srgbClr val="344447"/>
              </a:solidFill>
              <a:effectLst/>
              <a:uLnTx/>
              <a:uFillTx/>
              <a:latin typeface="Arial" charset="0"/>
              <a:ea typeface="ＭＳ Ｐゴシック" charset="-128"/>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1B5488-9816-4B45-A2E3-75502F961391}"/>
              </a:ext>
            </a:extLst>
          </p:cNvPr>
          <p:cNvSpPr>
            <a:spLocks noGrp="1"/>
          </p:cNvSpPr>
          <p:nvPr>
            <p:ph type="sldNum" sz="quarter" idx="11"/>
          </p:nvPr>
        </p:nvSpPr>
        <p:spPr/>
        <p:txBody>
          <a:bodyPr/>
          <a:lstStyle/>
          <a:p>
            <a:fld id="{B6D1532F-61F1-B941-ACDF-6BC65E0B4055}" type="slidenum">
              <a:rPr lang="en-US" smtClean="0"/>
              <a:pPr/>
              <a:t>23</a:t>
            </a:fld>
            <a:endParaRPr lang="en-US" dirty="0"/>
          </a:p>
        </p:txBody>
      </p:sp>
      <p:sp>
        <p:nvSpPr>
          <p:cNvPr id="3" name="Footer Placeholder 2">
            <a:extLst>
              <a:ext uri="{FF2B5EF4-FFF2-40B4-BE49-F238E27FC236}">
                <a16:creationId xmlns:a16="http://schemas.microsoft.com/office/drawing/2014/main" id="{5A7E746B-1B3D-4EF9-BF56-C79DFC30C9ED}"/>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E8DC6246-F4E6-4B55-ABEB-03358E64BD18}"/>
              </a:ext>
            </a:extLst>
          </p:cNvPr>
          <p:cNvSpPr>
            <a:spLocks noGrp="1"/>
          </p:cNvSpPr>
          <p:nvPr>
            <p:ph type="dt" sz="half" idx="12"/>
          </p:nvPr>
        </p:nvSpPr>
        <p:spPr/>
        <p:txBody>
          <a:bodyPr/>
          <a:lstStyle/>
          <a:p>
            <a:endParaRPr lang="en-US" dirty="0"/>
          </a:p>
        </p:txBody>
      </p:sp>
      <p:sp>
        <p:nvSpPr>
          <p:cNvPr id="5" name="Rectangle 2">
            <a:extLst>
              <a:ext uri="{FF2B5EF4-FFF2-40B4-BE49-F238E27FC236}">
                <a16:creationId xmlns:a16="http://schemas.microsoft.com/office/drawing/2014/main" id="{A12F8746-4138-424B-8917-C1C221050E02}"/>
              </a:ext>
            </a:extLst>
          </p:cNvPr>
          <p:cNvSpPr txBox="1">
            <a:spLocks noChangeArrowheads="1"/>
          </p:cNvSpPr>
          <p:nvPr/>
        </p:nvSpPr>
        <p:spPr>
          <a:xfrm>
            <a:off x="512108" y="192683"/>
            <a:ext cx="7886700" cy="993775"/>
          </a:xfrm>
          <a:prstGeom prst="rect">
            <a:avLst/>
          </a:prstGeom>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r>
              <a:rPr lang="en-US" altLang="en-US" dirty="0">
                <a:solidFill>
                  <a:srgbClr val="002060"/>
                </a:solidFill>
              </a:rPr>
              <a:t>OEL Notations</a:t>
            </a:r>
          </a:p>
        </p:txBody>
      </p:sp>
      <p:sp>
        <p:nvSpPr>
          <p:cNvPr id="6" name="Rectangle 4">
            <a:extLst>
              <a:ext uri="{FF2B5EF4-FFF2-40B4-BE49-F238E27FC236}">
                <a16:creationId xmlns:a16="http://schemas.microsoft.com/office/drawing/2014/main" id="{F6F75812-6E8C-4D2F-A782-3CE2446437CB}"/>
              </a:ext>
            </a:extLst>
          </p:cNvPr>
          <p:cNvSpPr txBox="1">
            <a:spLocks noChangeArrowheads="1"/>
          </p:cNvSpPr>
          <p:nvPr/>
        </p:nvSpPr>
        <p:spPr>
          <a:xfrm>
            <a:off x="1184216" y="1222319"/>
            <a:ext cx="6542484" cy="3454003"/>
          </a:xfrm>
          <a:noFill/>
          <a:ln/>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lgn="l" defTabSz="914400" rtl="0" eaLnBrk="1" latinLnBrk="0" hangingPunct="1">
              <a:spcBef>
                <a:spcPct val="20000"/>
              </a:spcBef>
              <a:buFont typeface="Arial" pitchFamily="34" charset="0"/>
              <a:buChar char="•"/>
              <a:defRPr lang="en-US" sz="2400" kern="1200" dirty="0" smtClean="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US" sz="2000" kern="1200" dirty="0" smtClean="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US" sz="1800" kern="1200" dirty="0" smtClean="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lnSpc>
                <a:spcPct val="90000"/>
              </a:lnSpc>
            </a:pPr>
            <a:r>
              <a:rPr lang="en-US" altLang="en-US" dirty="0">
                <a:solidFill>
                  <a:srgbClr val="002060"/>
                </a:solidFill>
              </a:rPr>
              <a:t>Skin  (“S”)</a:t>
            </a:r>
            <a:br>
              <a:rPr lang="en-US" altLang="en-US" dirty="0">
                <a:solidFill>
                  <a:srgbClr val="002060"/>
                </a:solidFill>
              </a:rPr>
            </a:br>
            <a:endParaRPr lang="en-US" altLang="en-US" dirty="0">
              <a:solidFill>
                <a:srgbClr val="002060"/>
              </a:solidFill>
            </a:endParaRPr>
          </a:p>
          <a:p>
            <a:pPr lvl="1">
              <a:lnSpc>
                <a:spcPct val="120000"/>
              </a:lnSpc>
            </a:pPr>
            <a:r>
              <a:rPr lang="en-US" altLang="en-US" dirty="0">
                <a:solidFill>
                  <a:srgbClr val="002060"/>
                </a:solidFill>
              </a:rPr>
              <a:t>Respirable and Total Fractions</a:t>
            </a:r>
            <a:br>
              <a:rPr lang="en-US" altLang="en-US" dirty="0">
                <a:solidFill>
                  <a:srgbClr val="002060"/>
                </a:solidFill>
              </a:rPr>
            </a:br>
            <a:endParaRPr lang="en-US" altLang="en-US" dirty="0">
              <a:solidFill>
                <a:srgbClr val="002060"/>
              </a:solidFill>
            </a:endParaRPr>
          </a:p>
          <a:p>
            <a:pPr lvl="1">
              <a:lnSpc>
                <a:spcPct val="120000"/>
              </a:lnSpc>
            </a:pPr>
            <a:r>
              <a:rPr lang="en-US" altLang="en-US" dirty="0">
                <a:solidFill>
                  <a:srgbClr val="002060"/>
                </a:solidFill>
              </a:rPr>
              <a:t>Sensitization (Dermal &amp; Respiratory)</a:t>
            </a:r>
          </a:p>
          <a:p>
            <a:pPr lvl="2">
              <a:lnSpc>
                <a:spcPct val="90000"/>
              </a:lnSpc>
            </a:pPr>
            <a:r>
              <a:rPr lang="en-US" altLang="en-US" dirty="0">
                <a:solidFill>
                  <a:srgbClr val="002060"/>
                </a:solidFill>
              </a:rPr>
              <a:t>SEN</a:t>
            </a:r>
          </a:p>
          <a:p>
            <a:pPr lvl="2">
              <a:lnSpc>
                <a:spcPct val="90000"/>
              </a:lnSpc>
            </a:pPr>
            <a:r>
              <a:rPr lang="en-US" altLang="en-US" dirty="0">
                <a:solidFill>
                  <a:srgbClr val="002060"/>
                </a:solidFill>
              </a:rPr>
              <a:t>R-SEN</a:t>
            </a:r>
          </a:p>
          <a:p>
            <a:pPr lvl="2">
              <a:lnSpc>
                <a:spcPct val="90000"/>
              </a:lnSpc>
            </a:pPr>
            <a:r>
              <a:rPr lang="en-US" altLang="en-US" dirty="0">
                <a:solidFill>
                  <a:srgbClr val="002060"/>
                </a:solidFill>
              </a:rPr>
              <a:t>D-SEN</a:t>
            </a:r>
            <a:br>
              <a:rPr lang="en-US" altLang="en-US" dirty="0">
                <a:solidFill>
                  <a:srgbClr val="002060"/>
                </a:solidFill>
              </a:rPr>
            </a:br>
            <a:endParaRPr lang="en-US" altLang="en-US" dirty="0">
              <a:solidFill>
                <a:srgbClr val="002060"/>
              </a:solidFill>
            </a:endParaRPr>
          </a:p>
          <a:p>
            <a:pPr lvl="1">
              <a:lnSpc>
                <a:spcPct val="90000"/>
              </a:lnSpc>
            </a:pPr>
            <a:r>
              <a:rPr lang="en-US" altLang="en-US" dirty="0">
                <a:solidFill>
                  <a:srgbClr val="002060"/>
                </a:solidFill>
              </a:rPr>
              <a:t>Carcinogenicity</a:t>
            </a:r>
          </a:p>
        </p:txBody>
      </p:sp>
      <p:sp>
        <p:nvSpPr>
          <p:cNvPr id="7" name="Rectangle 6">
            <a:extLst>
              <a:ext uri="{FF2B5EF4-FFF2-40B4-BE49-F238E27FC236}">
                <a16:creationId xmlns:a16="http://schemas.microsoft.com/office/drawing/2014/main" id="{6AB8BAA4-D758-40A3-9444-06822A0A4205}"/>
              </a:ext>
            </a:extLst>
          </p:cNvPr>
          <p:cNvSpPr>
            <a:spLocks noChangeArrowheads="1"/>
          </p:cNvSpPr>
          <p:nvPr/>
        </p:nvSpPr>
        <p:spPr bwMode="auto">
          <a:xfrm>
            <a:off x="1258391" y="454040"/>
            <a:ext cx="5314950"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lvl1pPr>
              <a:defRPr sz="3400" i="1">
                <a:solidFill>
                  <a:schemeClr val="hlink"/>
                </a:solidFill>
                <a:effectLst>
                  <a:outerShdw blurRad="38100" dist="38100" dir="2700000" algn="tl">
                    <a:srgbClr val="000000"/>
                  </a:outerShdw>
                </a:effectLst>
                <a:latin typeface="Helvetica" panose="020B0604020202020204" pitchFamily="34" charset="0"/>
              </a:defRPr>
            </a:lvl1pPr>
            <a:lvl2pPr>
              <a:defRPr sz="3400" i="1">
                <a:solidFill>
                  <a:schemeClr val="hlink"/>
                </a:solidFill>
                <a:effectLst>
                  <a:outerShdw blurRad="38100" dist="38100" dir="2700000" algn="tl">
                    <a:srgbClr val="000000"/>
                  </a:outerShdw>
                </a:effectLst>
                <a:latin typeface="Helvetica" panose="020B0604020202020204" pitchFamily="34" charset="0"/>
              </a:defRPr>
            </a:lvl2pPr>
            <a:lvl3pPr>
              <a:defRPr sz="3400" i="1">
                <a:solidFill>
                  <a:schemeClr val="hlink"/>
                </a:solidFill>
                <a:effectLst>
                  <a:outerShdw blurRad="38100" dist="38100" dir="2700000" algn="tl">
                    <a:srgbClr val="000000"/>
                  </a:outerShdw>
                </a:effectLst>
                <a:latin typeface="Helvetica" panose="020B0604020202020204" pitchFamily="34" charset="0"/>
              </a:defRPr>
            </a:lvl3pPr>
            <a:lvl4pPr>
              <a:defRPr sz="3400" i="1">
                <a:solidFill>
                  <a:schemeClr val="hlink"/>
                </a:solidFill>
                <a:effectLst>
                  <a:outerShdw blurRad="38100" dist="38100" dir="2700000" algn="tl">
                    <a:srgbClr val="000000"/>
                  </a:outerShdw>
                </a:effectLst>
                <a:latin typeface="Helvetica" panose="020B0604020202020204" pitchFamily="34" charset="0"/>
              </a:defRPr>
            </a:lvl4pPr>
            <a:lvl5pPr>
              <a:defRPr sz="3400" i="1">
                <a:solidFill>
                  <a:schemeClr val="hlink"/>
                </a:solidFill>
                <a:effectLst>
                  <a:outerShdw blurRad="38100" dist="38100" dir="2700000" algn="tl">
                    <a:srgbClr val="000000"/>
                  </a:outerShdw>
                </a:effectLst>
                <a:latin typeface="Helvetica" panose="020B0604020202020204" pitchFamily="34" charset="0"/>
              </a:defRPr>
            </a:lvl5pPr>
            <a:lvl6pPr marL="457200" eaLnBrk="0" fontAlgn="base" hangingPunct="0">
              <a:spcBef>
                <a:spcPct val="0"/>
              </a:spcBef>
              <a:spcAft>
                <a:spcPct val="0"/>
              </a:spcAft>
              <a:defRPr sz="3400" i="1">
                <a:solidFill>
                  <a:schemeClr val="hlink"/>
                </a:solidFill>
                <a:effectLst>
                  <a:outerShdw blurRad="38100" dist="38100" dir="2700000" algn="tl">
                    <a:srgbClr val="000000"/>
                  </a:outerShdw>
                </a:effectLst>
                <a:latin typeface="Helvetica" panose="020B0604020202020204" pitchFamily="34" charset="0"/>
              </a:defRPr>
            </a:lvl6pPr>
            <a:lvl7pPr marL="914400" eaLnBrk="0" fontAlgn="base" hangingPunct="0">
              <a:spcBef>
                <a:spcPct val="0"/>
              </a:spcBef>
              <a:spcAft>
                <a:spcPct val="0"/>
              </a:spcAft>
              <a:defRPr sz="3400" i="1">
                <a:solidFill>
                  <a:schemeClr val="hlink"/>
                </a:solidFill>
                <a:effectLst>
                  <a:outerShdw blurRad="38100" dist="38100" dir="2700000" algn="tl">
                    <a:srgbClr val="000000"/>
                  </a:outerShdw>
                </a:effectLst>
                <a:latin typeface="Helvetica" panose="020B0604020202020204" pitchFamily="34" charset="0"/>
              </a:defRPr>
            </a:lvl7pPr>
            <a:lvl8pPr marL="1371600" eaLnBrk="0" fontAlgn="base" hangingPunct="0">
              <a:spcBef>
                <a:spcPct val="0"/>
              </a:spcBef>
              <a:spcAft>
                <a:spcPct val="0"/>
              </a:spcAft>
              <a:defRPr sz="3400" i="1">
                <a:solidFill>
                  <a:schemeClr val="hlink"/>
                </a:solidFill>
                <a:effectLst>
                  <a:outerShdw blurRad="38100" dist="38100" dir="2700000" algn="tl">
                    <a:srgbClr val="000000"/>
                  </a:outerShdw>
                </a:effectLst>
                <a:latin typeface="Helvetica" panose="020B0604020202020204" pitchFamily="34" charset="0"/>
              </a:defRPr>
            </a:lvl8pPr>
            <a:lvl9pPr marL="1828800" eaLnBrk="0" fontAlgn="base" hangingPunct="0">
              <a:spcBef>
                <a:spcPct val="0"/>
              </a:spcBef>
              <a:spcAft>
                <a:spcPct val="0"/>
              </a:spcAft>
              <a:defRPr sz="3400" i="1">
                <a:solidFill>
                  <a:schemeClr val="hlink"/>
                </a:solidFill>
                <a:effectLst>
                  <a:outerShdw blurRad="38100" dist="38100" dir="2700000" algn="tl">
                    <a:srgbClr val="000000"/>
                  </a:outerShdw>
                </a:effectLst>
                <a:latin typeface="Helvetica"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550" b="1" i="1" u="none" strike="noStrike" kern="1200" cap="none" spc="0" normalizeH="0" baseline="0" noProof="0" dirty="0">
                <a:ln>
                  <a:noFill/>
                </a:ln>
                <a:solidFill>
                  <a:srgbClr val="C00000"/>
                </a:solidFill>
                <a:effectLst/>
                <a:uLnTx/>
                <a:uFillTx/>
                <a:latin typeface="Helvetica" panose="020B0604020202020204" pitchFamily="34" charset="0"/>
                <a:ea typeface="+mn-ea"/>
                <a:cs typeface="+mn-cs"/>
              </a:rPr>
              <a:t>These are part of the OEL !!!</a:t>
            </a:r>
          </a:p>
        </p:txBody>
      </p:sp>
    </p:spTree>
    <p:extLst>
      <p:ext uri="{BB962C8B-B14F-4D97-AF65-F5344CB8AC3E}">
        <p14:creationId xmlns:p14="http://schemas.microsoft.com/office/powerpoint/2010/main" val="1351085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Effect transition="in" filter="dissolve">
                                      <p:cBhvr>
                                        <p:cTn id="12" dur="500"/>
                                        <p:tgtEl>
                                          <p:spTgt spid="6">
                                            <p:bg/>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dissolve">
                                      <p:cBhvr>
                                        <p:cTn id="15" dur="50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dissolve">
                                      <p:cBhvr>
                                        <p:cTn id="20" dur="500"/>
                                        <p:tgtEl>
                                          <p:spTgt spid="6">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Effect transition="in" filter="dissolve">
                                      <p:cBhvr>
                                        <p:cTn id="25" dur="500"/>
                                        <p:tgtEl>
                                          <p:spTgt spid="6">
                                            <p:txEl>
                                              <p:pRg st="2" end="2"/>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dissolve">
                                      <p:cBhvr>
                                        <p:cTn id="28" dur="500"/>
                                        <p:tgtEl>
                                          <p:spTgt spid="6">
                                            <p:txEl>
                                              <p:pRg st="3" end="3"/>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Effect transition="in" filter="dissolve">
                                      <p:cBhvr>
                                        <p:cTn id="31" dur="500"/>
                                        <p:tgtEl>
                                          <p:spTgt spid="6">
                                            <p:txEl>
                                              <p:pRg st="4" end="4"/>
                                            </p:txEl>
                                          </p:spTgt>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6">
                                            <p:txEl>
                                              <p:pRg st="5" end="5"/>
                                            </p:txEl>
                                          </p:spTgt>
                                        </p:tgtEl>
                                        <p:attrNameLst>
                                          <p:attrName>style.visibility</p:attrName>
                                        </p:attrNameLst>
                                      </p:cBhvr>
                                      <p:to>
                                        <p:strVal val="visible"/>
                                      </p:to>
                                    </p:set>
                                    <p:animEffect transition="in" filter="dissolve">
                                      <p:cBhvr>
                                        <p:cTn id="34" dur="500"/>
                                        <p:tgtEl>
                                          <p:spTgt spid="6">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Effect transition="in" filter="dissolve">
                                      <p:cBhvr>
                                        <p:cTn id="39" dur="500"/>
                                        <p:tgtEl>
                                          <p:spTgt spid="6">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55"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1000" fill="hold"/>
                                        <p:tgtEl>
                                          <p:spTgt spid="7"/>
                                        </p:tgtEl>
                                        <p:attrNameLst>
                                          <p:attrName>ppt_w</p:attrName>
                                        </p:attrNameLst>
                                      </p:cBhvr>
                                      <p:tavLst>
                                        <p:tav tm="0">
                                          <p:val>
                                            <p:strVal val="#ppt_w*0.70"/>
                                          </p:val>
                                        </p:tav>
                                        <p:tav tm="100000">
                                          <p:val>
                                            <p:strVal val="#ppt_w"/>
                                          </p:val>
                                        </p:tav>
                                      </p:tavLst>
                                    </p:anim>
                                    <p:anim calcmode="lin" valueType="num">
                                      <p:cBhvr>
                                        <p:cTn id="45" dur="1000" fill="hold"/>
                                        <p:tgtEl>
                                          <p:spTgt spid="7"/>
                                        </p:tgtEl>
                                        <p:attrNameLst>
                                          <p:attrName>ppt_h</p:attrName>
                                        </p:attrNameLst>
                                      </p:cBhvr>
                                      <p:tavLst>
                                        <p:tav tm="0">
                                          <p:val>
                                            <p:strVal val="#ppt_h"/>
                                          </p:val>
                                        </p:tav>
                                        <p:tav tm="100000">
                                          <p:val>
                                            <p:strVal val="#ppt_h"/>
                                          </p:val>
                                        </p:tav>
                                      </p:tavLst>
                                    </p:anim>
                                    <p:animEffect transition="in" filter="fade">
                                      <p:cBhvr>
                                        <p:cTn id="4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uiExpand="1" build="p"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CACBD17-F25C-4E09-8356-2EC90F442244}"/>
              </a:ext>
            </a:extLst>
          </p:cNvPr>
          <p:cNvSpPr>
            <a:spLocks noGrp="1"/>
          </p:cNvSpPr>
          <p:nvPr>
            <p:ph type="sldNum" sz="quarter" idx="11"/>
          </p:nvPr>
        </p:nvSpPr>
        <p:spPr/>
        <p:txBody>
          <a:bodyPr/>
          <a:lstStyle/>
          <a:p>
            <a:fld id="{B6D1532F-61F1-B941-ACDF-6BC65E0B4055}" type="slidenum">
              <a:rPr lang="en-US" smtClean="0"/>
              <a:pPr/>
              <a:t>24</a:t>
            </a:fld>
            <a:endParaRPr lang="en-US" dirty="0"/>
          </a:p>
        </p:txBody>
      </p:sp>
      <p:sp>
        <p:nvSpPr>
          <p:cNvPr id="3" name="Footer Placeholder 2">
            <a:extLst>
              <a:ext uri="{FF2B5EF4-FFF2-40B4-BE49-F238E27FC236}">
                <a16:creationId xmlns:a16="http://schemas.microsoft.com/office/drawing/2014/main" id="{FE451C7A-B999-4A92-8FC2-12319DC43EA1}"/>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2EC30948-56D3-431C-B624-34254DD17B78}"/>
              </a:ext>
            </a:extLst>
          </p:cNvPr>
          <p:cNvSpPr>
            <a:spLocks noGrp="1"/>
          </p:cNvSpPr>
          <p:nvPr>
            <p:ph type="dt" sz="half" idx="12"/>
          </p:nvPr>
        </p:nvSpPr>
        <p:spPr/>
        <p:txBody>
          <a:bodyPr/>
          <a:lstStyle/>
          <a:p>
            <a:endParaRPr lang="en-US" dirty="0"/>
          </a:p>
        </p:txBody>
      </p:sp>
      <p:sp>
        <p:nvSpPr>
          <p:cNvPr id="5" name="Rectangle 2">
            <a:extLst>
              <a:ext uri="{FF2B5EF4-FFF2-40B4-BE49-F238E27FC236}">
                <a16:creationId xmlns:a16="http://schemas.microsoft.com/office/drawing/2014/main" id="{468530AF-A0CF-4580-A89E-8EB5BBACC35F}"/>
              </a:ext>
            </a:extLst>
          </p:cNvPr>
          <p:cNvSpPr txBox="1">
            <a:spLocks noChangeArrowheads="1"/>
          </p:cNvSpPr>
          <p:nvPr/>
        </p:nvSpPr>
        <p:spPr>
          <a:xfrm>
            <a:off x="573503" y="100917"/>
            <a:ext cx="7783318" cy="598798"/>
          </a:xfrm>
          <a:prstGeom prst="rect">
            <a:avLst/>
          </a:prstGeom>
          <a:solidFill>
            <a:srgbClr val="002060"/>
          </a:solidFill>
        </p:spPr>
        <p:txBody>
          <a:bodyPr/>
          <a:lstStyle>
            <a:lvl1pPr algn="l" defTabSz="914400" rtl="0" eaLnBrk="1" latinLnBrk="0" hangingPunct="1">
              <a:spcBef>
                <a:spcPct val="0"/>
              </a:spcBef>
              <a:buNone/>
              <a:defRPr lang="en-US" sz="2400" b="1" kern="1200" dirty="0">
                <a:solidFill>
                  <a:schemeClr val="tx1">
                    <a:lumMod val="65000"/>
                    <a:lumOff val="35000"/>
                  </a:schemeClr>
                </a:solidFill>
                <a:latin typeface="+mj-lt"/>
                <a:ea typeface="+mj-ea"/>
                <a:cs typeface="+mj-cs"/>
              </a:defRPr>
            </a:lvl1pPr>
          </a:lstStyle>
          <a:p>
            <a:pPr algn="ctr"/>
            <a:r>
              <a:rPr lang="en-US" altLang="en-US" dirty="0">
                <a:solidFill>
                  <a:srgbClr val="FFFF00"/>
                </a:solidFill>
              </a:rPr>
              <a:t>Limitations of Hygiene Standards (OEL)</a:t>
            </a:r>
          </a:p>
        </p:txBody>
      </p:sp>
      <p:sp>
        <p:nvSpPr>
          <p:cNvPr id="6" name="Rectangle 3">
            <a:extLst>
              <a:ext uri="{FF2B5EF4-FFF2-40B4-BE49-F238E27FC236}">
                <a16:creationId xmlns:a16="http://schemas.microsoft.com/office/drawing/2014/main" id="{7E526635-331C-445D-8691-0981ECA567EB}"/>
              </a:ext>
            </a:extLst>
          </p:cNvPr>
          <p:cNvSpPr txBox="1">
            <a:spLocks noChangeArrowheads="1"/>
          </p:cNvSpPr>
          <p:nvPr/>
        </p:nvSpPr>
        <p:spPr>
          <a:xfrm>
            <a:off x="982158" y="608586"/>
            <a:ext cx="7236619" cy="4050506"/>
          </a:xfrm>
        </p:spPr>
        <p:txBody>
          <a:bodyPr/>
          <a:lstStyle>
            <a:lvl1pPr marL="342900" indent="-342900" algn="l" defTabSz="914400" rtl="0" eaLnBrk="1" latinLnBrk="0" hangingPunct="1">
              <a:spcBef>
                <a:spcPct val="20000"/>
              </a:spcBef>
              <a:buFont typeface="Arial" pitchFamily="34" charset="0"/>
              <a:buChar char="•"/>
              <a:defRPr lang="en-US" sz="2400" kern="1200" dirty="0" smtClean="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lang="en-US" sz="2000" kern="1200" dirty="0" smtClean="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lang="en-US" sz="1800" kern="1200" dirty="0" smtClean="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altLang="en-US" sz="1800" dirty="0">
              <a:solidFill>
                <a:srgbClr val="002060"/>
              </a:solidFill>
            </a:endParaRPr>
          </a:p>
          <a:p>
            <a:r>
              <a:rPr lang="en-US" altLang="en-US" sz="1800" dirty="0">
                <a:solidFill>
                  <a:srgbClr val="002060"/>
                </a:solidFill>
              </a:rPr>
              <a:t>Values do not exist for all substances</a:t>
            </a:r>
          </a:p>
          <a:p>
            <a:r>
              <a:rPr lang="en-US" altLang="en-US" sz="1800" dirty="0">
                <a:solidFill>
                  <a:srgbClr val="002060"/>
                </a:solidFill>
              </a:rPr>
              <a:t>Apply to the workforce – workers healthier than general public</a:t>
            </a:r>
          </a:p>
          <a:p>
            <a:r>
              <a:rPr lang="en-US" altLang="en-US" sz="1800" dirty="0">
                <a:solidFill>
                  <a:srgbClr val="002060"/>
                </a:solidFill>
              </a:rPr>
              <a:t>Not meant to apply to general population</a:t>
            </a:r>
          </a:p>
          <a:p>
            <a:pPr lvl="1"/>
            <a:r>
              <a:rPr lang="en-US" altLang="en-US" sz="1800" dirty="0">
                <a:solidFill>
                  <a:srgbClr val="002060"/>
                </a:solidFill>
              </a:rPr>
              <a:t>Not for environment or boundary emission standards</a:t>
            </a:r>
          </a:p>
          <a:p>
            <a:pPr lvl="1"/>
            <a:r>
              <a:rPr lang="en-US" altLang="en-US" sz="1800" dirty="0">
                <a:solidFill>
                  <a:srgbClr val="002060"/>
                </a:solidFill>
              </a:rPr>
              <a:t>Not for use with a set safety factor e.g. divide by 100</a:t>
            </a:r>
          </a:p>
          <a:p>
            <a:r>
              <a:rPr lang="en-US" altLang="en-US" sz="1800" dirty="0">
                <a:solidFill>
                  <a:srgbClr val="002060"/>
                </a:solidFill>
              </a:rPr>
              <a:t>Not a fine line between safe and dangerous concentrations</a:t>
            </a:r>
          </a:p>
          <a:p>
            <a:r>
              <a:rPr lang="en-US" altLang="en-US" sz="1800" dirty="0">
                <a:solidFill>
                  <a:srgbClr val="002060"/>
                </a:solidFill>
              </a:rPr>
              <a:t>For use by trained occupational hygienists</a:t>
            </a:r>
          </a:p>
        </p:txBody>
      </p:sp>
    </p:spTree>
    <p:extLst>
      <p:ext uri="{BB962C8B-B14F-4D97-AF65-F5344CB8AC3E}">
        <p14:creationId xmlns:p14="http://schemas.microsoft.com/office/powerpoint/2010/main" val="671468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7001FE-7EE8-49A3-8370-48BB7D4C17D4}"/>
              </a:ext>
            </a:extLst>
          </p:cNvPr>
          <p:cNvSpPr>
            <a:spLocks noGrp="1"/>
          </p:cNvSpPr>
          <p:nvPr>
            <p:ph type="sldNum" sz="quarter" idx="11"/>
          </p:nvPr>
        </p:nvSpPr>
        <p:spPr/>
        <p:txBody>
          <a:bodyPr/>
          <a:lstStyle/>
          <a:p>
            <a:fld id="{B6D1532F-61F1-B941-ACDF-6BC65E0B4055}" type="slidenum">
              <a:rPr lang="en-US" smtClean="0"/>
              <a:pPr/>
              <a:t>25</a:t>
            </a:fld>
            <a:endParaRPr lang="en-US" dirty="0"/>
          </a:p>
        </p:txBody>
      </p:sp>
      <p:sp>
        <p:nvSpPr>
          <p:cNvPr id="3" name="Footer Placeholder 2">
            <a:extLst>
              <a:ext uri="{FF2B5EF4-FFF2-40B4-BE49-F238E27FC236}">
                <a16:creationId xmlns:a16="http://schemas.microsoft.com/office/drawing/2014/main" id="{BFA0B455-1FA2-4395-82AC-1A901DA34B90}"/>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4B95B419-1B3C-4529-950E-27F7D58C15C5}"/>
              </a:ext>
            </a:extLst>
          </p:cNvPr>
          <p:cNvSpPr>
            <a:spLocks noGrp="1"/>
          </p:cNvSpPr>
          <p:nvPr>
            <p:ph type="dt" sz="half" idx="12"/>
          </p:nvPr>
        </p:nvSpPr>
        <p:spPr/>
        <p:txBody>
          <a:bodyPr/>
          <a:lstStyle/>
          <a:p>
            <a:endParaRPr lang="en-US" dirty="0"/>
          </a:p>
        </p:txBody>
      </p:sp>
      <p:sp>
        <p:nvSpPr>
          <p:cNvPr id="5" name="TextBox 4">
            <a:extLst>
              <a:ext uri="{FF2B5EF4-FFF2-40B4-BE49-F238E27FC236}">
                <a16:creationId xmlns:a16="http://schemas.microsoft.com/office/drawing/2014/main" id="{AD882FC1-5DD3-4087-95C1-8B9BE234C10B}"/>
              </a:ext>
            </a:extLst>
          </p:cNvPr>
          <p:cNvSpPr txBox="1"/>
          <p:nvPr/>
        </p:nvSpPr>
        <p:spPr>
          <a:xfrm>
            <a:off x="2157847" y="1868557"/>
            <a:ext cx="6106602" cy="1256306"/>
          </a:xfrm>
          <a:prstGeom prst="rect">
            <a:avLst/>
          </a:prstGeom>
          <a:noFill/>
        </p:spPr>
        <p:txBody>
          <a:bodyPr wrap="square" lIns="45720" rIns="45720" rtlCol="0">
            <a:noAutofit/>
          </a:bodyPr>
          <a:lstStyle/>
          <a:p>
            <a:r>
              <a:rPr lang="en-US" sz="2400" dirty="0">
                <a:solidFill>
                  <a:srgbClr val="002060"/>
                </a:solidFill>
              </a:rPr>
              <a:t>How we apply OEL in IH and OH?</a:t>
            </a:r>
          </a:p>
        </p:txBody>
      </p:sp>
    </p:spTree>
    <p:extLst>
      <p:ext uri="{BB962C8B-B14F-4D97-AF65-F5344CB8AC3E}">
        <p14:creationId xmlns:p14="http://schemas.microsoft.com/office/powerpoint/2010/main" val="2818919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0" y="223146"/>
            <a:ext cx="9143999" cy="517013"/>
          </a:xfrm>
          <a:solidFill>
            <a:srgbClr val="002060"/>
          </a:solidFill>
        </p:spPr>
        <p:txBody>
          <a:bodyPr>
            <a:noAutofit/>
          </a:bodyPr>
          <a:lstStyle/>
          <a:p>
            <a:r>
              <a:rPr lang="en-US" b="1" dirty="0">
                <a:solidFill>
                  <a:schemeClr val="bg1"/>
                </a:solidFill>
                <a:latin typeface="Arial" pitchFamily="34" charset="0"/>
                <a:cs typeface="Arial" pitchFamily="34" charset="0"/>
              </a:rPr>
              <a:t>Key elements of an IH Program</a:t>
            </a:r>
          </a:p>
        </p:txBody>
      </p:sp>
      <p:sp>
        <p:nvSpPr>
          <p:cNvPr id="36867" name="Rectangle 3"/>
          <p:cNvSpPr>
            <a:spLocks noGrp="1" noChangeArrowheads="1"/>
          </p:cNvSpPr>
          <p:nvPr>
            <p:ph type="body" idx="4294967295"/>
          </p:nvPr>
        </p:nvSpPr>
        <p:spPr>
          <a:xfrm>
            <a:off x="-400466" y="1206281"/>
            <a:ext cx="6166778" cy="3166905"/>
          </a:xfrm>
          <a:prstGeom prst="rect">
            <a:avLst/>
          </a:prstGeom>
        </p:spPr>
        <p:txBody>
          <a:bodyPr>
            <a:normAutofit/>
          </a:bodyPr>
          <a:lstStyle/>
          <a:p>
            <a:pPr marL="904541" lvl="1" indent="-403051">
              <a:spcBef>
                <a:spcPts val="540"/>
              </a:spcBef>
              <a:buFont typeface="Wingdings" pitchFamily="2" charset="2"/>
              <a:buChar char="ü"/>
            </a:pPr>
            <a:r>
              <a:rPr lang="en-US" sz="1800" b="1" dirty="0">
                <a:solidFill>
                  <a:srgbClr val="002060"/>
                </a:solidFill>
              </a:rPr>
              <a:t>Anticipate</a:t>
            </a:r>
            <a:r>
              <a:rPr lang="en-US" sz="1800" dirty="0"/>
              <a:t> </a:t>
            </a:r>
            <a:r>
              <a:rPr lang="en-US" altLang="en-US" sz="1800" dirty="0">
                <a:solidFill>
                  <a:schemeClr val="tx1">
                    <a:lumMod val="75000"/>
                    <a:lumOff val="25000"/>
                  </a:schemeClr>
                </a:solidFill>
              </a:rPr>
              <a:t>or predict potential problems</a:t>
            </a:r>
            <a:r>
              <a:rPr lang="en-US" sz="1800" b="1" dirty="0">
                <a:solidFill>
                  <a:srgbClr val="92D050"/>
                </a:solidFill>
                <a:effectLst>
                  <a:outerShdw blurRad="38100" dist="38100" dir="2700000" algn="tl">
                    <a:srgbClr val="000000">
                      <a:alpha val="43137"/>
                    </a:srgbClr>
                  </a:outerShdw>
                </a:effectLst>
              </a:rPr>
              <a:t> </a:t>
            </a:r>
          </a:p>
          <a:p>
            <a:pPr marL="904541" lvl="1" indent="-403051">
              <a:spcBef>
                <a:spcPts val="540"/>
              </a:spcBef>
              <a:buFont typeface="Wingdings" pitchFamily="2" charset="2"/>
              <a:buChar char="ü"/>
            </a:pPr>
            <a:r>
              <a:rPr lang="en-US" sz="1800" b="1" dirty="0">
                <a:solidFill>
                  <a:srgbClr val="7030A0"/>
                </a:solidFill>
              </a:rPr>
              <a:t>Recognize</a:t>
            </a:r>
            <a:r>
              <a:rPr lang="en-US" sz="1800" b="1" dirty="0">
                <a:solidFill>
                  <a:srgbClr val="92D050"/>
                </a:solidFill>
              </a:rPr>
              <a:t> </a:t>
            </a:r>
            <a:r>
              <a:rPr lang="en-US" altLang="en-US" sz="1800" dirty="0">
                <a:solidFill>
                  <a:schemeClr val="tx1">
                    <a:lumMod val="75000"/>
                    <a:lumOff val="25000"/>
                  </a:schemeClr>
                </a:solidFill>
              </a:rPr>
              <a:t>Identify potential hazards</a:t>
            </a:r>
          </a:p>
          <a:p>
            <a:pPr marL="501490" lvl="1" indent="0">
              <a:spcBef>
                <a:spcPts val="540"/>
              </a:spcBef>
              <a:buNone/>
            </a:pPr>
            <a:r>
              <a:rPr lang="en-US" sz="1800" b="1" dirty="0">
                <a:solidFill>
                  <a:srgbClr val="92D050"/>
                </a:solidFill>
              </a:rPr>
              <a:t> 	 </a:t>
            </a:r>
            <a:r>
              <a:rPr lang="en-US" sz="1800" dirty="0"/>
              <a:t>potential worker hazards in the workplace</a:t>
            </a:r>
          </a:p>
          <a:p>
            <a:pPr marL="904541" lvl="1" indent="-403051">
              <a:spcBef>
                <a:spcPts val="540"/>
              </a:spcBef>
              <a:buFont typeface="Wingdings" pitchFamily="2" charset="2"/>
              <a:buChar char="ü"/>
            </a:pPr>
            <a:r>
              <a:rPr lang="en-US" sz="1800" b="1" dirty="0">
                <a:solidFill>
                  <a:srgbClr val="C00000"/>
                </a:solidFill>
              </a:rPr>
              <a:t>Evaluate</a:t>
            </a:r>
            <a:r>
              <a:rPr lang="en-US" sz="1800" b="1" dirty="0">
                <a:solidFill>
                  <a:schemeClr val="accent4">
                    <a:lumMod val="75000"/>
                  </a:schemeClr>
                </a:solidFill>
              </a:rPr>
              <a:t> </a:t>
            </a:r>
            <a:r>
              <a:rPr lang="en-US" sz="1800" dirty="0"/>
              <a:t>the </a:t>
            </a:r>
            <a:r>
              <a:rPr lang="en-US" sz="1800" u="sng" dirty="0"/>
              <a:t>risks</a:t>
            </a:r>
            <a:r>
              <a:rPr lang="en-US" sz="1800" dirty="0"/>
              <a:t> of illness or injury resulting from exposure to workplace hazards : </a:t>
            </a:r>
          </a:p>
          <a:p>
            <a:pPr marL="501490" lvl="1" indent="0">
              <a:spcBef>
                <a:spcPts val="540"/>
              </a:spcBef>
              <a:buNone/>
            </a:pPr>
            <a:r>
              <a:rPr lang="en-US" sz="1800" dirty="0"/>
              <a:t>	Qualitative or Quantitative assessment  </a:t>
            </a:r>
          </a:p>
          <a:p>
            <a:pPr marL="904541" lvl="1" indent="-403051">
              <a:spcBef>
                <a:spcPts val="540"/>
              </a:spcBef>
              <a:buFont typeface="Wingdings" pitchFamily="2" charset="2"/>
              <a:buChar char="ü"/>
            </a:pPr>
            <a:r>
              <a:rPr lang="en-US" sz="1800" dirty="0"/>
              <a:t>Design &amp; Implement “</a:t>
            </a:r>
            <a:r>
              <a:rPr lang="en-US" sz="1800" b="1" dirty="0">
                <a:solidFill>
                  <a:srgbClr val="003300"/>
                </a:solidFill>
              </a:rPr>
              <a:t>Control Strategies</a:t>
            </a:r>
            <a:r>
              <a:rPr lang="en-US" sz="1800" dirty="0"/>
              <a:t>” to mitigate risk of exposure to those hazards </a:t>
            </a:r>
            <a:endParaRPr lang="en-US" sz="1800" dirty="0">
              <a:solidFill>
                <a:srgbClr val="FF0000"/>
              </a:solidFill>
            </a:endParaRPr>
          </a:p>
        </p:txBody>
      </p:sp>
      <p:sp>
        <p:nvSpPr>
          <p:cNvPr id="12" name="Slide Number Placeholder 5"/>
          <p:cNvSpPr>
            <a:spLocks noGrp="1"/>
          </p:cNvSpPr>
          <p:nvPr>
            <p:ph type="sldNum" sz="quarter" idx="11"/>
          </p:nvPr>
        </p:nvSpPr>
        <p:spPr>
          <a:xfrm>
            <a:off x="8072438" y="4789170"/>
            <a:ext cx="205740" cy="102870"/>
          </a:xfrm>
          <a:prstGeom prst="rect">
            <a:avLst/>
          </a:prstGeom>
        </p:spPr>
        <p:txBody>
          <a:bodyPr/>
          <a:lstStyle>
            <a:lvl1pPr>
              <a:defRPr/>
            </a:lvl1pPr>
          </a:lstStyle>
          <a:p>
            <a:pPr>
              <a:defRPr/>
            </a:pPr>
            <a:r>
              <a:rPr lang="en-US" sz="900" dirty="0"/>
              <a:t>2</a:t>
            </a:r>
          </a:p>
        </p:txBody>
      </p:sp>
      <p:grpSp>
        <p:nvGrpSpPr>
          <p:cNvPr id="3" name="Group 2"/>
          <p:cNvGrpSpPr/>
          <p:nvPr/>
        </p:nvGrpSpPr>
        <p:grpSpPr>
          <a:xfrm>
            <a:off x="5305706" y="1305029"/>
            <a:ext cx="3680860" cy="2745142"/>
            <a:chOff x="5305706" y="1305029"/>
            <a:chExt cx="3680860" cy="2745142"/>
          </a:xfrm>
        </p:grpSpPr>
        <p:sp>
          <p:nvSpPr>
            <p:cNvPr id="23" name="Oval 22"/>
            <p:cNvSpPr/>
            <p:nvPr/>
          </p:nvSpPr>
          <p:spPr>
            <a:xfrm>
              <a:off x="5739164" y="1424146"/>
              <a:ext cx="2455993" cy="2455993"/>
            </a:xfrm>
            <a:prstGeom prst="ellipse">
              <a:avLst/>
            </a:prstGeom>
            <a:noFill/>
            <a:ln>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ounded Rectangle 6"/>
            <p:cNvSpPr/>
            <p:nvPr/>
          </p:nvSpPr>
          <p:spPr>
            <a:xfrm>
              <a:off x="5305706" y="2411001"/>
              <a:ext cx="1247710" cy="541102"/>
            </a:xfrm>
            <a:prstGeom prst="roundRect">
              <a:avLst/>
            </a:prstGeom>
            <a:solidFill>
              <a:srgbClr val="003300"/>
            </a:solidFill>
            <a:ln>
              <a:noFill/>
            </a:ln>
          </p:spPr>
          <p:style>
            <a:lnRef idx="2">
              <a:schemeClr val="accent1">
                <a:shade val="50000"/>
              </a:schemeClr>
            </a:lnRef>
            <a:fillRef idx="1">
              <a:schemeClr val="accent1"/>
            </a:fillRef>
            <a:effectRef idx="0">
              <a:schemeClr val="accent1"/>
            </a:effectRef>
            <a:fontRef idx="minor">
              <a:schemeClr val="lt1"/>
            </a:fontRef>
          </p:style>
          <p:txBody>
            <a:bodyPr lIns="53492" tIns="26746" rIns="53492" bIns="26746" rtlCol="0" anchor="ctr"/>
            <a:lstStyle/>
            <a:p>
              <a:pPr algn="ctr"/>
              <a:r>
                <a:rPr lang="en-US" b="1" dirty="0">
                  <a:effectLst>
                    <a:outerShdw blurRad="38100" dist="38100" dir="2700000" algn="tl">
                      <a:srgbClr val="000000">
                        <a:alpha val="43137"/>
                      </a:srgbClr>
                    </a:outerShdw>
                  </a:effectLst>
                </a:rPr>
                <a:t>Control</a:t>
              </a:r>
            </a:p>
          </p:txBody>
        </p:sp>
        <p:sp>
          <p:nvSpPr>
            <p:cNvPr id="9" name="Rounded Rectangle 8"/>
            <p:cNvSpPr/>
            <p:nvPr/>
          </p:nvSpPr>
          <p:spPr>
            <a:xfrm>
              <a:off x="7372078" y="2410774"/>
              <a:ext cx="1614488" cy="541102"/>
            </a:xfrm>
            <a:prstGeom prst="roundRect">
              <a:avLst/>
            </a:prstGeom>
            <a:solidFill>
              <a:srgbClr val="660066"/>
            </a:solidFill>
            <a:ln>
              <a:noFill/>
            </a:ln>
          </p:spPr>
          <p:style>
            <a:lnRef idx="2">
              <a:schemeClr val="accent1">
                <a:shade val="50000"/>
              </a:schemeClr>
            </a:lnRef>
            <a:fillRef idx="1">
              <a:schemeClr val="accent1"/>
            </a:fillRef>
            <a:effectRef idx="0">
              <a:schemeClr val="accent1"/>
            </a:effectRef>
            <a:fontRef idx="minor">
              <a:schemeClr val="lt1"/>
            </a:fontRef>
          </p:style>
          <p:txBody>
            <a:bodyPr lIns="53492" tIns="26746" rIns="53492" bIns="26746" rtlCol="0" anchor="ctr"/>
            <a:lstStyle/>
            <a:p>
              <a:pPr algn="ctr"/>
              <a:r>
                <a:rPr lang="en-US" b="1" dirty="0">
                  <a:effectLst>
                    <a:outerShdw blurRad="38100" dist="38100" dir="2700000" algn="tl">
                      <a:srgbClr val="000000">
                        <a:alpha val="43137"/>
                      </a:srgbClr>
                    </a:outerShdw>
                  </a:effectLst>
                </a:rPr>
                <a:t>Recognize</a:t>
              </a:r>
            </a:p>
          </p:txBody>
        </p:sp>
        <p:sp>
          <p:nvSpPr>
            <p:cNvPr id="10" name="Rounded Rectangle 9"/>
            <p:cNvSpPr/>
            <p:nvPr/>
          </p:nvSpPr>
          <p:spPr>
            <a:xfrm>
              <a:off x="6393085" y="3456124"/>
              <a:ext cx="1404695" cy="492522"/>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53492" tIns="26746" rIns="53492" bIns="26746" rtlCol="0" anchor="ctr"/>
            <a:lstStyle/>
            <a:p>
              <a:pPr algn="ctr"/>
              <a:r>
                <a:rPr lang="en-US" b="1" dirty="0">
                  <a:effectLst>
                    <a:outerShdw blurRad="38100" dist="38100" dir="2700000" algn="tl">
                      <a:srgbClr val="000000">
                        <a:alpha val="43137"/>
                      </a:srgbClr>
                    </a:outerShdw>
                  </a:effectLst>
                </a:rPr>
                <a:t>Evaluate</a:t>
              </a:r>
            </a:p>
          </p:txBody>
        </p:sp>
        <p:sp>
          <p:nvSpPr>
            <p:cNvPr id="11" name="Rounded Rectangle 10"/>
            <p:cNvSpPr/>
            <p:nvPr/>
          </p:nvSpPr>
          <p:spPr>
            <a:xfrm>
              <a:off x="6179310" y="1305029"/>
              <a:ext cx="1618470" cy="541102"/>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lIns="53492" tIns="26746" rIns="53492" bIns="26746" rtlCol="0" anchor="ctr"/>
            <a:lstStyle/>
            <a:p>
              <a:pPr algn="ctr"/>
              <a:r>
                <a:rPr lang="en-US" b="1" dirty="0">
                  <a:effectLst>
                    <a:outerShdw blurRad="38100" dist="38100" dir="2700000" algn="tl">
                      <a:srgbClr val="000000">
                        <a:alpha val="43137"/>
                      </a:srgbClr>
                    </a:outerShdw>
                  </a:effectLst>
                </a:rPr>
                <a:t>Anticipate</a:t>
              </a:r>
            </a:p>
          </p:txBody>
        </p:sp>
        <p:sp>
          <p:nvSpPr>
            <p:cNvPr id="29" name="Arc 28"/>
            <p:cNvSpPr/>
            <p:nvPr/>
          </p:nvSpPr>
          <p:spPr>
            <a:xfrm>
              <a:off x="6039129" y="2737725"/>
              <a:ext cx="1175147" cy="1312446"/>
            </a:xfrm>
            <a:prstGeom prst="arc">
              <a:avLst/>
            </a:prstGeom>
            <a:ln w="28575">
              <a:solidFill>
                <a:srgbClr val="C00000"/>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6864" name="Freeform 36863"/>
          <p:cNvSpPr/>
          <p:nvPr/>
        </p:nvSpPr>
        <p:spPr>
          <a:xfrm>
            <a:off x="7525265" y="481914"/>
            <a:ext cx="148281" cy="74140"/>
          </a:xfrm>
          <a:custGeom>
            <a:avLst/>
            <a:gdLst>
              <a:gd name="connsiteX0" fmla="*/ 0 w 148281"/>
              <a:gd name="connsiteY0" fmla="*/ 0 h 74140"/>
              <a:gd name="connsiteX1" fmla="*/ 111211 w 148281"/>
              <a:gd name="connsiteY1" fmla="*/ 74140 h 74140"/>
              <a:gd name="connsiteX2" fmla="*/ 148281 w 148281"/>
              <a:gd name="connsiteY2" fmla="*/ 0 h 74140"/>
            </a:gdLst>
            <a:ahLst/>
            <a:cxnLst>
              <a:cxn ang="0">
                <a:pos x="connsiteX0" y="connsiteY0"/>
              </a:cxn>
              <a:cxn ang="0">
                <a:pos x="connsiteX1" y="connsiteY1"/>
              </a:cxn>
              <a:cxn ang="0">
                <a:pos x="connsiteX2" y="connsiteY2"/>
              </a:cxn>
            </a:cxnLst>
            <a:rect l="l" t="t" r="r" b="b"/>
            <a:pathLst>
              <a:path w="148281" h="74140">
                <a:moveTo>
                  <a:pt x="0" y="0"/>
                </a:moveTo>
                <a:cubicBezTo>
                  <a:pt x="43249" y="37070"/>
                  <a:pt x="86498" y="74140"/>
                  <a:pt x="111211" y="74140"/>
                </a:cubicBezTo>
                <a:cubicBezTo>
                  <a:pt x="135924" y="74140"/>
                  <a:pt x="142102" y="37070"/>
                  <a:pt x="148281" y="0"/>
                </a:cubicBez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4968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86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CE45E2-1CC7-47F3-A490-68FD00090364}"/>
              </a:ext>
            </a:extLst>
          </p:cNvPr>
          <p:cNvSpPr>
            <a:spLocks noGrp="1"/>
          </p:cNvSpPr>
          <p:nvPr>
            <p:ph type="title"/>
          </p:nvPr>
        </p:nvSpPr>
        <p:spPr/>
        <p:txBody>
          <a:bodyPr/>
          <a:lstStyle/>
          <a:p>
            <a:br>
              <a:rPr lang="en-US" sz="2400" dirty="0">
                <a:solidFill>
                  <a:srgbClr val="002060"/>
                </a:solidFill>
                <a:latin typeface="Arial" charset="0"/>
              </a:rPr>
            </a:br>
            <a:r>
              <a:rPr lang="en-US" sz="2400" dirty="0">
                <a:solidFill>
                  <a:srgbClr val="002060"/>
                </a:solidFill>
                <a:latin typeface="Arial" charset="0"/>
              </a:rPr>
              <a:t>Risk = Hazard x Exposure</a:t>
            </a:r>
            <a:br>
              <a:rPr lang="en-US" sz="2400" dirty="0">
                <a:solidFill>
                  <a:srgbClr val="002060"/>
                </a:solidFill>
                <a:latin typeface="Arial" charset="0"/>
              </a:rPr>
            </a:br>
            <a:endParaRPr lang="en-US" sz="2400" dirty="0">
              <a:solidFill>
                <a:srgbClr val="002060"/>
              </a:solidFill>
            </a:endParaRPr>
          </a:p>
        </p:txBody>
      </p:sp>
      <p:sp>
        <p:nvSpPr>
          <p:cNvPr id="4" name="Slide Number Placeholder 3">
            <a:extLst>
              <a:ext uri="{FF2B5EF4-FFF2-40B4-BE49-F238E27FC236}">
                <a16:creationId xmlns:a16="http://schemas.microsoft.com/office/drawing/2014/main" id="{5B4FFE97-788E-4BF5-AD02-D232B57E50EB}"/>
              </a:ext>
            </a:extLst>
          </p:cNvPr>
          <p:cNvSpPr>
            <a:spLocks noGrp="1"/>
          </p:cNvSpPr>
          <p:nvPr>
            <p:ph type="sldNum" sz="quarter" idx="11"/>
          </p:nvPr>
        </p:nvSpPr>
        <p:spPr/>
        <p:txBody>
          <a:bodyPr/>
          <a:lstStyle/>
          <a:p>
            <a:fld id="{B6D1532F-61F1-B941-ACDF-6BC65E0B4055}" type="slidenum">
              <a:rPr lang="en-US" smtClean="0"/>
              <a:pPr/>
              <a:t>27</a:t>
            </a:fld>
            <a:endParaRPr lang="en-US" dirty="0"/>
          </a:p>
        </p:txBody>
      </p:sp>
      <p:grpSp>
        <p:nvGrpSpPr>
          <p:cNvPr id="7" name="Group 2">
            <a:extLst>
              <a:ext uri="{FF2B5EF4-FFF2-40B4-BE49-F238E27FC236}">
                <a16:creationId xmlns:a16="http://schemas.microsoft.com/office/drawing/2014/main" id="{5B821DAF-87E0-4CDC-A144-C50FC3B42DBB}"/>
              </a:ext>
            </a:extLst>
          </p:cNvPr>
          <p:cNvGrpSpPr>
            <a:grpSpLocks/>
          </p:cNvGrpSpPr>
          <p:nvPr/>
        </p:nvGrpSpPr>
        <p:grpSpPr bwMode="auto">
          <a:xfrm>
            <a:off x="1943100" y="749196"/>
            <a:ext cx="1887141" cy="1106091"/>
            <a:chOff x="912" y="2736"/>
            <a:chExt cx="1585" cy="929"/>
          </a:xfrm>
        </p:grpSpPr>
        <p:pic>
          <p:nvPicPr>
            <p:cNvPr id="8" name="Picture 3" descr="j0332364">
              <a:extLst>
                <a:ext uri="{FF2B5EF4-FFF2-40B4-BE49-F238E27FC236}">
                  <a16:creationId xmlns:a16="http://schemas.microsoft.com/office/drawing/2014/main" id="{0D58BEE2-57D1-4333-B7D1-7BA046AFACD4}"/>
                </a:ext>
              </a:extLst>
            </p:cNvPr>
            <p:cNvPicPr>
              <a:picLocks noChangeAspect="1" noChangeArrowheads="1"/>
            </p:cNvPicPr>
            <p:nvPr/>
          </p:nvPicPr>
          <p:blipFill>
            <a:blip r:embed="rId2" cstate="print"/>
            <a:srcRect/>
            <a:stretch>
              <a:fillRect/>
            </a:stretch>
          </p:blipFill>
          <p:spPr bwMode="auto">
            <a:xfrm>
              <a:off x="912" y="2736"/>
              <a:ext cx="1153" cy="929"/>
            </a:xfrm>
            <a:prstGeom prst="rect">
              <a:avLst/>
            </a:prstGeom>
            <a:noFill/>
            <a:ln w="9525">
              <a:noFill/>
              <a:miter lim="800000"/>
              <a:headEnd/>
              <a:tailEnd/>
            </a:ln>
          </p:spPr>
        </p:pic>
        <p:pic>
          <p:nvPicPr>
            <p:cNvPr id="9" name="Picture 4" descr="j0294006">
              <a:extLst>
                <a:ext uri="{FF2B5EF4-FFF2-40B4-BE49-F238E27FC236}">
                  <a16:creationId xmlns:a16="http://schemas.microsoft.com/office/drawing/2014/main" id="{84DE9DF0-9EF7-4ECF-96CE-5041A29EAD1F}"/>
                </a:ext>
              </a:extLst>
            </p:cNvPr>
            <p:cNvPicPr>
              <a:picLocks noChangeAspect="1" noChangeArrowheads="1"/>
            </p:cNvPicPr>
            <p:nvPr/>
          </p:nvPicPr>
          <p:blipFill>
            <a:blip r:embed="rId3" cstate="print"/>
            <a:srcRect/>
            <a:stretch>
              <a:fillRect/>
            </a:stretch>
          </p:blipFill>
          <p:spPr bwMode="auto">
            <a:xfrm>
              <a:off x="1872" y="2736"/>
              <a:ext cx="625" cy="905"/>
            </a:xfrm>
            <a:prstGeom prst="rect">
              <a:avLst/>
            </a:prstGeom>
            <a:noFill/>
            <a:ln w="9525">
              <a:noFill/>
              <a:miter lim="800000"/>
              <a:headEnd/>
              <a:tailEnd/>
            </a:ln>
          </p:spPr>
        </p:pic>
      </p:grpSp>
      <p:grpSp>
        <p:nvGrpSpPr>
          <p:cNvPr id="10" name="Group 5">
            <a:extLst>
              <a:ext uri="{FF2B5EF4-FFF2-40B4-BE49-F238E27FC236}">
                <a16:creationId xmlns:a16="http://schemas.microsoft.com/office/drawing/2014/main" id="{C64A3562-D86F-40DD-B2CB-38E6D7C734A9}"/>
              </a:ext>
            </a:extLst>
          </p:cNvPr>
          <p:cNvGrpSpPr>
            <a:grpSpLocks/>
          </p:cNvGrpSpPr>
          <p:nvPr/>
        </p:nvGrpSpPr>
        <p:grpSpPr bwMode="auto">
          <a:xfrm>
            <a:off x="4800600" y="749196"/>
            <a:ext cx="1887141" cy="1106091"/>
            <a:chOff x="3072" y="2736"/>
            <a:chExt cx="1585" cy="929"/>
          </a:xfrm>
        </p:grpSpPr>
        <p:grpSp>
          <p:nvGrpSpPr>
            <p:cNvPr id="11" name="Group 6">
              <a:extLst>
                <a:ext uri="{FF2B5EF4-FFF2-40B4-BE49-F238E27FC236}">
                  <a16:creationId xmlns:a16="http://schemas.microsoft.com/office/drawing/2014/main" id="{2CA87998-F9F7-410B-88AF-68F0B2DF7D9C}"/>
                </a:ext>
              </a:extLst>
            </p:cNvPr>
            <p:cNvGrpSpPr>
              <a:grpSpLocks/>
            </p:cNvGrpSpPr>
            <p:nvPr/>
          </p:nvGrpSpPr>
          <p:grpSpPr bwMode="auto">
            <a:xfrm>
              <a:off x="3072" y="2736"/>
              <a:ext cx="1585" cy="929"/>
              <a:chOff x="912" y="2736"/>
              <a:chExt cx="1585" cy="929"/>
            </a:xfrm>
          </p:grpSpPr>
          <p:pic>
            <p:nvPicPr>
              <p:cNvPr id="18" name="Picture 7" descr="j0332364">
                <a:extLst>
                  <a:ext uri="{FF2B5EF4-FFF2-40B4-BE49-F238E27FC236}">
                    <a16:creationId xmlns:a16="http://schemas.microsoft.com/office/drawing/2014/main" id="{7D985618-8868-4A1E-A6E9-E6A42C7CA7C7}"/>
                  </a:ext>
                </a:extLst>
              </p:cNvPr>
              <p:cNvPicPr>
                <a:picLocks noChangeAspect="1" noChangeArrowheads="1"/>
              </p:cNvPicPr>
              <p:nvPr/>
            </p:nvPicPr>
            <p:blipFill>
              <a:blip r:embed="rId2" cstate="print"/>
              <a:srcRect/>
              <a:stretch>
                <a:fillRect/>
              </a:stretch>
            </p:blipFill>
            <p:spPr bwMode="auto">
              <a:xfrm>
                <a:off x="912" y="2736"/>
                <a:ext cx="1153" cy="929"/>
              </a:xfrm>
              <a:prstGeom prst="rect">
                <a:avLst/>
              </a:prstGeom>
              <a:noFill/>
              <a:ln w="9525">
                <a:noFill/>
                <a:miter lim="800000"/>
                <a:headEnd/>
                <a:tailEnd/>
              </a:ln>
            </p:spPr>
          </p:pic>
          <p:pic>
            <p:nvPicPr>
              <p:cNvPr id="19" name="Picture 8" descr="j0294006">
                <a:extLst>
                  <a:ext uri="{FF2B5EF4-FFF2-40B4-BE49-F238E27FC236}">
                    <a16:creationId xmlns:a16="http://schemas.microsoft.com/office/drawing/2014/main" id="{0C7779E0-71B0-4C9E-95FD-390EDDEE8032}"/>
                  </a:ext>
                </a:extLst>
              </p:cNvPr>
              <p:cNvPicPr>
                <a:picLocks noChangeAspect="1" noChangeArrowheads="1"/>
              </p:cNvPicPr>
              <p:nvPr/>
            </p:nvPicPr>
            <p:blipFill>
              <a:blip r:embed="rId3" cstate="print"/>
              <a:srcRect/>
              <a:stretch>
                <a:fillRect/>
              </a:stretch>
            </p:blipFill>
            <p:spPr bwMode="auto">
              <a:xfrm>
                <a:off x="1872" y="2736"/>
                <a:ext cx="625" cy="905"/>
              </a:xfrm>
              <a:prstGeom prst="rect">
                <a:avLst/>
              </a:prstGeom>
              <a:noFill/>
              <a:ln w="9525">
                <a:noFill/>
                <a:miter lim="800000"/>
                <a:headEnd/>
                <a:tailEnd/>
              </a:ln>
            </p:spPr>
          </p:pic>
        </p:grpSp>
        <p:sp>
          <p:nvSpPr>
            <p:cNvPr id="12" name="Rectangle 9">
              <a:extLst>
                <a:ext uri="{FF2B5EF4-FFF2-40B4-BE49-F238E27FC236}">
                  <a16:creationId xmlns:a16="http://schemas.microsoft.com/office/drawing/2014/main" id="{8E75162B-ECC9-40AC-B2FF-9660E1371738}"/>
                </a:ext>
              </a:extLst>
            </p:cNvPr>
            <p:cNvSpPr>
              <a:spLocks noChangeArrowheads="1"/>
            </p:cNvSpPr>
            <p:nvPr/>
          </p:nvSpPr>
          <p:spPr bwMode="auto">
            <a:xfrm>
              <a:off x="3168" y="2784"/>
              <a:ext cx="912" cy="864"/>
            </a:xfrm>
            <a:prstGeom prst="rect">
              <a:avLst/>
            </a:prstGeom>
            <a:noFill/>
            <a:ln w="57150">
              <a:solidFill>
                <a:schemeClr val="tx1"/>
              </a:solidFill>
              <a:miter lim="800000"/>
              <a:headEnd/>
              <a:tailEnd/>
            </a:ln>
          </p:spPr>
          <p:txBody>
            <a:bodyPr wrap="none" anchor="ctr"/>
            <a:lstStyle/>
            <a:p>
              <a:endParaRPr lang="en-US" sz="1350"/>
            </a:p>
          </p:txBody>
        </p:sp>
        <p:sp>
          <p:nvSpPr>
            <p:cNvPr id="13" name="Line 10">
              <a:extLst>
                <a:ext uri="{FF2B5EF4-FFF2-40B4-BE49-F238E27FC236}">
                  <a16:creationId xmlns:a16="http://schemas.microsoft.com/office/drawing/2014/main" id="{412ADE03-76EC-4AF5-8666-C2557157A8B0}"/>
                </a:ext>
              </a:extLst>
            </p:cNvPr>
            <p:cNvSpPr>
              <a:spLocks noChangeShapeType="1"/>
            </p:cNvSpPr>
            <p:nvPr/>
          </p:nvSpPr>
          <p:spPr bwMode="auto">
            <a:xfrm>
              <a:off x="3312" y="2784"/>
              <a:ext cx="0" cy="864"/>
            </a:xfrm>
            <a:prstGeom prst="line">
              <a:avLst/>
            </a:prstGeom>
            <a:noFill/>
            <a:ln w="57150">
              <a:solidFill>
                <a:schemeClr val="tx1"/>
              </a:solidFill>
              <a:round/>
              <a:headEnd/>
              <a:tailEnd/>
            </a:ln>
          </p:spPr>
          <p:txBody>
            <a:bodyPr/>
            <a:lstStyle/>
            <a:p>
              <a:endParaRPr lang="en-US" sz="1350"/>
            </a:p>
          </p:txBody>
        </p:sp>
        <p:sp>
          <p:nvSpPr>
            <p:cNvPr id="14" name="Line 11">
              <a:extLst>
                <a:ext uri="{FF2B5EF4-FFF2-40B4-BE49-F238E27FC236}">
                  <a16:creationId xmlns:a16="http://schemas.microsoft.com/office/drawing/2014/main" id="{96C8724E-ADF2-42C9-A35A-ACCB1922FF48}"/>
                </a:ext>
              </a:extLst>
            </p:cNvPr>
            <p:cNvSpPr>
              <a:spLocks noChangeShapeType="1"/>
            </p:cNvSpPr>
            <p:nvPr/>
          </p:nvSpPr>
          <p:spPr bwMode="auto">
            <a:xfrm>
              <a:off x="3456" y="2784"/>
              <a:ext cx="0" cy="864"/>
            </a:xfrm>
            <a:prstGeom prst="line">
              <a:avLst/>
            </a:prstGeom>
            <a:noFill/>
            <a:ln w="57150">
              <a:solidFill>
                <a:schemeClr val="tx1"/>
              </a:solidFill>
              <a:round/>
              <a:headEnd/>
              <a:tailEnd/>
            </a:ln>
          </p:spPr>
          <p:txBody>
            <a:bodyPr/>
            <a:lstStyle/>
            <a:p>
              <a:endParaRPr lang="en-US" sz="1350"/>
            </a:p>
          </p:txBody>
        </p:sp>
        <p:sp>
          <p:nvSpPr>
            <p:cNvPr id="15" name="Line 12">
              <a:extLst>
                <a:ext uri="{FF2B5EF4-FFF2-40B4-BE49-F238E27FC236}">
                  <a16:creationId xmlns:a16="http://schemas.microsoft.com/office/drawing/2014/main" id="{0E13865A-FB23-4D45-BE6D-E7F2DF934311}"/>
                </a:ext>
              </a:extLst>
            </p:cNvPr>
            <p:cNvSpPr>
              <a:spLocks noChangeShapeType="1"/>
            </p:cNvSpPr>
            <p:nvPr/>
          </p:nvSpPr>
          <p:spPr bwMode="auto">
            <a:xfrm>
              <a:off x="3792" y="2784"/>
              <a:ext cx="0" cy="864"/>
            </a:xfrm>
            <a:prstGeom prst="line">
              <a:avLst/>
            </a:prstGeom>
            <a:noFill/>
            <a:ln w="57150">
              <a:solidFill>
                <a:schemeClr val="tx1"/>
              </a:solidFill>
              <a:round/>
              <a:headEnd/>
              <a:tailEnd/>
            </a:ln>
          </p:spPr>
          <p:txBody>
            <a:bodyPr/>
            <a:lstStyle/>
            <a:p>
              <a:endParaRPr lang="en-US" sz="1350"/>
            </a:p>
          </p:txBody>
        </p:sp>
        <p:sp>
          <p:nvSpPr>
            <p:cNvPr id="16" name="Line 13">
              <a:extLst>
                <a:ext uri="{FF2B5EF4-FFF2-40B4-BE49-F238E27FC236}">
                  <a16:creationId xmlns:a16="http://schemas.microsoft.com/office/drawing/2014/main" id="{AAE2E4A5-535A-4524-A8DB-B70BCD457349}"/>
                </a:ext>
              </a:extLst>
            </p:cNvPr>
            <p:cNvSpPr>
              <a:spLocks noChangeShapeType="1"/>
            </p:cNvSpPr>
            <p:nvPr/>
          </p:nvSpPr>
          <p:spPr bwMode="auto">
            <a:xfrm>
              <a:off x="3600" y="2784"/>
              <a:ext cx="0" cy="864"/>
            </a:xfrm>
            <a:prstGeom prst="line">
              <a:avLst/>
            </a:prstGeom>
            <a:noFill/>
            <a:ln w="57150">
              <a:solidFill>
                <a:schemeClr val="tx1"/>
              </a:solidFill>
              <a:round/>
              <a:headEnd/>
              <a:tailEnd/>
            </a:ln>
          </p:spPr>
          <p:txBody>
            <a:bodyPr/>
            <a:lstStyle/>
            <a:p>
              <a:endParaRPr lang="en-US" sz="1350"/>
            </a:p>
          </p:txBody>
        </p:sp>
        <p:sp>
          <p:nvSpPr>
            <p:cNvPr id="17" name="Line 14">
              <a:extLst>
                <a:ext uri="{FF2B5EF4-FFF2-40B4-BE49-F238E27FC236}">
                  <a16:creationId xmlns:a16="http://schemas.microsoft.com/office/drawing/2014/main" id="{FEB53E95-F8D9-483F-87E2-EBE7FFB2AD0E}"/>
                </a:ext>
              </a:extLst>
            </p:cNvPr>
            <p:cNvSpPr>
              <a:spLocks noChangeShapeType="1"/>
            </p:cNvSpPr>
            <p:nvPr/>
          </p:nvSpPr>
          <p:spPr bwMode="auto">
            <a:xfrm>
              <a:off x="3936" y="2784"/>
              <a:ext cx="0" cy="864"/>
            </a:xfrm>
            <a:prstGeom prst="line">
              <a:avLst/>
            </a:prstGeom>
            <a:noFill/>
            <a:ln w="57150">
              <a:solidFill>
                <a:schemeClr val="tx1"/>
              </a:solidFill>
              <a:round/>
              <a:headEnd/>
              <a:tailEnd/>
            </a:ln>
          </p:spPr>
          <p:txBody>
            <a:bodyPr/>
            <a:lstStyle/>
            <a:p>
              <a:endParaRPr lang="en-US" sz="1350"/>
            </a:p>
          </p:txBody>
        </p:sp>
      </p:grpSp>
      <p:sp>
        <p:nvSpPr>
          <p:cNvPr id="20" name="Text Box 15">
            <a:extLst>
              <a:ext uri="{FF2B5EF4-FFF2-40B4-BE49-F238E27FC236}">
                <a16:creationId xmlns:a16="http://schemas.microsoft.com/office/drawing/2014/main" id="{4098AC4F-18B4-49B7-9AF2-6556365CF968}"/>
              </a:ext>
            </a:extLst>
          </p:cNvPr>
          <p:cNvSpPr txBox="1">
            <a:spLocks noChangeArrowheads="1"/>
          </p:cNvSpPr>
          <p:nvPr/>
        </p:nvSpPr>
        <p:spPr bwMode="auto">
          <a:xfrm>
            <a:off x="1828800" y="1892197"/>
            <a:ext cx="2357438" cy="646331"/>
          </a:xfrm>
          <a:prstGeom prst="rect">
            <a:avLst/>
          </a:prstGeom>
          <a:noFill/>
          <a:ln w="9525">
            <a:noFill/>
            <a:miter lim="800000"/>
            <a:headEnd/>
            <a:tailEnd/>
          </a:ln>
        </p:spPr>
        <p:txBody>
          <a:bodyPr>
            <a:spAutoFit/>
          </a:bodyPr>
          <a:lstStyle/>
          <a:p>
            <a:r>
              <a:rPr lang="en-US" sz="1200">
                <a:solidFill>
                  <a:schemeClr val="tx2"/>
                </a:solidFill>
                <a:latin typeface="Arial" charset="0"/>
              </a:rPr>
              <a:t>Hazard  = Hungry Tiger</a:t>
            </a:r>
          </a:p>
          <a:p>
            <a:r>
              <a:rPr lang="en-US" sz="1200">
                <a:solidFill>
                  <a:schemeClr val="tx2"/>
                </a:solidFill>
                <a:latin typeface="Arial" charset="0"/>
              </a:rPr>
              <a:t>Exposure = Close to Tiger</a:t>
            </a:r>
          </a:p>
          <a:p>
            <a:r>
              <a:rPr lang="en-US" sz="1200">
                <a:solidFill>
                  <a:schemeClr val="tx2"/>
                </a:solidFill>
                <a:latin typeface="Arial" charset="0"/>
              </a:rPr>
              <a:t>Risk of getting eaten is HIGH</a:t>
            </a:r>
          </a:p>
        </p:txBody>
      </p:sp>
      <p:sp>
        <p:nvSpPr>
          <p:cNvPr id="21" name="Text Box 16">
            <a:extLst>
              <a:ext uri="{FF2B5EF4-FFF2-40B4-BE49-F238E27FC236}">
                <a16:creationId xmlns:a16="http://schemas.microsoft.com/office/drawing/2014/main" id="{F5527203-B875-47C7-A876-37CD3F697E4D}"/>
              </a:ext>
            </a:extLst>
          </p:cNvPr>
          <p:cNvSpPr txBox="1">
            <a:spLocks noChangeArrowheads="1"/>
          </p:cNvSpPr>
          <p:nvPr/>
        </p:nvSpPr>
        <p:spPr bwMode="auto">
          <a:xfrm>
            <a:off x="4743450" y="1892197"/>
            <a:ext cx="2857500" cy="646331"/>
          </a:xfrm>
          <a:prstGeom prst="rect">
            <a:avLst/>
          </a:prstGeom>
          <a:noFill/>
          <a:ln w="9525">
            <a:noFill/>
            <a:miter lim="800000"/>
            <a:headEnd/>
            <a:tailEnd/>
          </a:ln>
        </p:spPr>
        <p:txBody>
          <a:bodyPr>
            <a:spAutoFit/>
          </a:bodyPr>
          <a:lstStyle/>
          <a:p>
            <a:r>
              <a:rPr lang="en-US" sz="1200">
                <a:solidFill>
                  <a:schemeClr val="tx2"/>
                </a:solidFill>
                <a:latin typeface="Arial" charset="0"/>
              </a:rPr>
              <a:t>Hazard  = Hungry Tiger</a:t>
            </a:r>
          </a:p>
          <a:p>
            <a:r>
              <a:rPr lang="en-US" sz="1200">
                <a:solidFill>
                  <a:schemeClr val="tx2"/>
                </a:solidFill>
                <a:latin typeface="Arial" charset="0"/>
              </a:rPr>
              <a:t>Exposure = Close to “Caged” Tiger</a:t>
            </a:r>
          </a:p>
          <a:p>
            <a:r>
              <a:rPr lang="en-US" sz="1200">
                <a:solidFill>
                  <a:schemeClr val="tx2"/>
                </a:solidFill>
                <a:latin typeface="Arial" charset="0"/>
              </a:rPr>
              <a:t>Risk of getting eaten is LOW</a:t>
            </a:r>
          </a:p>
        </p:txBody>
      </p:sp>
      <p:grpSp>
        <p:nvGrpSpPr>
          <p:cNvPr id="23" name="Group 18">
            <a:extLst>
              <a:ext uri="{FF2B5EF4-FFF2-40B4-BE49-F238E27FC236}">
                <a16:creationId xmlns:a16="http://schemas.microsoft.com/office/drawing/2014/main" id="{8666CF14-DF6D-4D9E-B14F-199AC13B6AE2}"/>
              </a:ext>
            </a:extLst>
          </p:cNvPr>
          <p:cNvGrpSpPr>
            <a:grpSpLocks/>
          </p:cNvGrpSpPr>
          <p:nvPr/>
        </p:nvGrpSpPr>
        <p:grpSpPr bwMode="auto">
          <a:xfrm>
            <a:off x="1697831" y="2806596"/>
            <a:ext cx="5639991" cy="1415653"/>
            <a:chOff x="274" y="1728"/>
            <a:chExt cx="4737" cy="1189"/>
          </a:xfrm>
        </p:grpSpPr>
        <p:sp>
          <p:nvSpPr>
            <p:cNvPr id="24" name="Text Box 19">
              <a:extLst>
                <a:ext uri="{FF2B5EF4-FFF2-40B4-BE49-F238E27FC236}">
                  <a16:creationId xmlns:a16="http://schemas.microsoft.com/office/drawing/2014/main" id="{67E58175-9C5F-42E1-B56E-BB7B4830068D}"/>
                </a:ext>
              </a:extLst>
            </p:cNvPr>
            <p:cNvSpPr txBox="1">
              <a:spLocks noChangeArrowheads="1"/>
            </p:cNvSpPr>
            <p:nvPr/>
          </p:nvSpPr>
          <p:spPr bwMode="auto">
            <a:xfrm>
              <a:off x="274" y="2304"/>
              <a:ext cx="1412" cy="233"/>
            </a:xfrm>
            <a:prstGeom prst="rect">
              <a:avLst/>
            </a:prstGeom>
            <a:noFill/>
            <a:ln w="9525">
              <a:noFill/>
              <a:miter lim="800000"/>
              <a:headEnd/>
              <a:tailEnd/>
            </a:ln>
          </p:spPr>
          <p:txBody>
            <a:bodyPr wrap="none">
              <a:spAutoFit/>
            </a:bodyPr>
            <a:lstStyle/>
            <a:p>
              <a:pPr algn="ctr"/>
              <a:r>
                <a:rPr lang="en-US" sz="1200">
                  <a:solidFill>
                    <a:srgbClr val="002060"/>
                  </a:solidFill>
                  <a:latin typeface="Arial" charset="0"/>
                </a:rPr>
                <a:t>Highly Toxic Chemical</a:t>
              </a:r>
            </a:p>
          </p:txBody>
        </p:sp>
        <p:sp>
          <p:nvSpPr>
            <p:cNvPr id="25" name="Text Box 20">
              <a:extLst>
                <a:ext uri="{FF2B5EF4-FFF2-40B4-BE49-F238E27FC236}">
                  <a16:creationId xmlns:a16="http://schemas.microsoft.com/office/drawing/2014/main" id="{4A3E534B-D541-429D-90E1-4F3174354CFC}"/>
                </a:ext>
              </a:extLst>
            </p:cNvPr>
            <p:cNvSpPr txBox="1">
              <a:spLocks noChangeArrowheads="1"/>
            </p:cNvSpPr>
            <p:nvPr/>
          </p:nvSpPr>
          <p:spPr bwMode="auto">
            <a:xfrm>
              <a:off x="2026" y="2064"/>
              <a:ext cx="1395" cy="853"/>
            </a:xfrm>
            <a:prstGeom prst="rect">
              <a:avLst/>
            </a:prstGeom>
            <a:noFill/>
            <a:ln w="9525">
              <a:noFill/>
              <a:miter lim="800000"/>
              <a:headEnd/>
              <a:tailEnd/>
            </a:ln>
          </p:spPr>
          <p:txBody>
            <a:bodyPr wrap="none">
              <a:spAutoFit/>
            </a:bodyPr>
            <a:lstStyle/>
            <a:p>
              <a:pPr algn="ctr"/>
              <a:r>
                <a:rPr lang="en-US" sz="1200">
                  <a:solidFill>
                    <a:srgbClr val="002060"/>
                  </a:solidFill>
                  <a:latin typeface="Arial" charset="0"/>
                </a:rPr>
                <a:t>No PPE on bench top</a:t>
              </a:r>
            </a:p>
            <a:p>
              <a:pPr algn="ctr"/>
              <a:endParaRPr lang="en-US" sz="1200">
                <a:solidFill>
                  <a:srgbClr val="002060"/>
                </a:solidFill>
                <a:latin typeface="Arial" charset="0"/>
              </a:endParaRPr>
            </a:p>
            <a:p>
              <a:pPr algn="ctr"/>
              <a:r>
                <a:rPr lang="en-US" sz="1200">
                  <a:solidFill>
                    <a:srgbClr val="002060"/>
                  </a:solidFill>
                  <a:latin typeface="Arial" charset="0"/>
                </a:rPr>
                <a:t>PPE on a bench top</a:t>
              </a:r>
            </a:p>
            <a:p>
              <a:pPr algn="ctr"/>
              <a:endParaRPr lang="en-US" sz="1200">
                <a:solidFill>
                  <a:srgbClr val="002060"/>
                </a:solidFill>
                <a:latin typeface="Arial" charset="0"/>
              </a:endParaRPr>
            </a:p>
            <a:p>
              <a:pPr algn="ctr"/>
              <a:r>
                <a:rPr lang="en-US" sz="1200">
                  <a:solidFill>
                    <a:srgbClr val="002060"/>
                  </a:solidFill>
                  <a:latin typeface="Arial" charset="0"/>
                </a:rPr>
                <a:t>PPE in a fume hood</a:t>
              </a:r>
            </a:p>
          </p:txBody>
        </p:sp>
        <p:sp>
          <p:nvSpPr>
            <p:cNvPr id="26" name="Text Box 21">
              <a:extLst>
                <a:ext uri="{FF2B5EF4-FFF2-40B4-BE49-F238E27FC236}">
                  <a16:creationId xmlns:a16="http://schemas.microsoft.com/office/drawing/2014/main" id="{2F522E45-CCF1-47C2-B2D7-131FEEC8C8A0}"/>
                </a:ext>
              </a:extLst>
            </p:cNvPr>
            <p:cNvSpPr txBox="1">
              <a:spLocks noChangeArrowheads="1"/>
            </p:cNvSpPr>
            <p:nvPr/>
          </p:nvSpPr>
          <p:spPr bwMode="auto">
            <a:xfrm>
              <a:off x="624" y="1728"/>
              <a:ext cx="4291" cy="310"/>
            </a:xfrm>
            <a:prstGeom prst="rect">
              <a:avLst/>
            </a:prstGeom>
            <a:noFill/>
            <a:ln w="9525">
              <a:noFill/>
              <a:miter lim="800000"/>
              <a:headEnd/>
              <a:tailEnd/>
            </a:ln>
          </p:spPr>
          <p:txBody>
            <a:bodyPr wrap="none">
              <a:spAutoFit/>
            </a:bodyPr>
            <a:lstStyle/>
            <a:p>
              <a:r>
                <a:rPr lang="en-US">
                  <a:solidFill>
                    <a:srgbClr val="002060"/>
                  </a:solidFill>
                  <a:latin typeface="Arial" charset="0"/>
                </a:rPr>
                <a:t>Hazard                    Exposure                       Risk</a:t>
              </a:r>
            </a:p>
          </p:txBody>
        </p:sp>
        <p:sp>
          <p:nvSpPr>
            <p:cNvPr id="27" name="Text Box 22">
              <a:extLst>
                <a:ext uri="{FF2B5EF4-FFF2-40B4-BE49-F238E27FC236}">
                  <a16:creationId xmlns:a16="http://schemas.microsoft.com/office/drawing/2014/main" id="{E61F4D07-1F5D-4518-8F53-0FDC87796D68}"/>
                </a:ext>
              </a:extLst>
            </p:cNvPr>
            <p:cNvSpPr txBox="1">
              <a:spLocks noChangeArrowheads="1"/>
            </p:cNvSpPr>
            <p:nvPr/>
          </p:nvSpPr>
          <p:spPr bwMode="auto">
            <a:xfrm>
              <a:off x="4312" y="2064"/>
              <a:ext cx="699" cy="853"/>
            </a:xfrm>
            <a:prstGeom prst="rect">
              <a:avLst/>
            </a:prstGeom>
            <a:noFill/>
            <a:ln w="9525">
              <a:noFill/>
              <a:miter lim="800000"/>
              <a:headEnd/>
              <a:tailEnd/>
            </a:ln>
          </p:spPr>
          <p:txBody>
            <a:bodyPr wrap="none">
              <a:spAutoFit/>
            </a:bodyPr>
            <a:lstStyle/>
            <a:p>
              <a:pPr algn="ctr"/>
              <a:r>
                <a:rPr lang="en-US" sz="1200">
                  <a:solidFill>
                    <a:srgbClr val="002060"/>
                  </a:solidFill>
                  <a:latin typeface="Arial" charset="0"/>
                </a:rPr>
                <a:t>High</a:t>
              </a:r>
            </a:p>
            <a:p>
              <a:pPr algn="ctr"/>
              <a:endParaRPr lang="en-US" sz="1200">
                <a:solidFill>
                  <a:srgbClr val="002060"/>
                </a:solidFill>
                <a:latin typeface="Arial" charset="0"/>
              </a:endParaRPr>
            </a:p>
            <a:p>
              <a:pPr algn="ctr"/>
              <a:r>
                <a:rPr lang="en-US" sz="1200">
                  <a:solidFill>
                    <a:srgbClr val="002060"/>
                  </a:solidFill>
                  <a:latin typeface="Arial" charset="0"/>
                </a:rPr>
                <a:t>Moderate</a:t>
              </a:r>
            </a:p>
            <a:p>
              <a:pPr algn="ctr"/>
              <a:endParaRPr lang="en-US" sz="1200">
                <a:solidFill>
                  <a:srgbClr val="002060"/>
                </a:solidFill>
                <a:latin typeface="Arial" charset="0"/>
              </a:endParaRPr>
            </a:p>
            <a:p>
              <a:pPr algn="ctr"/>
              <a:r>
                <a:rPr lang="en-US" sz="1200">
                  <a:solidFill>
                    <a:srgbClr val="002060"/>
                  </a:solidFill>
                  <a:latin typeface="Arial" charset="0"/>
                </a:rPr>
                <a:t>Low</a:t>
              </a:r>
            </a:p>
          </p:txBody>
        </p:sp>
        <p:sp>
          <p:nvSpPr>
            <p:cNvPr id="28" name="Line 23">
              <a:extLst>
                <a:ext uri="{FF2B5EF4-FFF2-40B4-BE49-F238E27FC236}">
                  <a16:creationId xmlns:a16="http://schemas.microsoft.com/office/drawing/2014/main" id="{36DB129B-40A8-4186-AAD9-54B0CA664B12}"/>
                </a:ext>
              </a:extLst>
            </p:cNvPr>
            <p:cNvSpPr>
              <a:spLocks noChangeShapeType="1"/>
            </p:cNvSpPr>
            <p:nvPr/>
          </p:nvSpPr>
          <p:spPr bwMode="auto">
            <a:xfrm flipV="1">
              <a:off x="1728" y="2160"/>
              <a:ext cx="288" cy="192"/>
            </a:xfrm>
            <a:prstGeom prst="line">
              <a:avLst/>
            </a:prstGeom>
            <a:noFill/>
            <a:ln w="57150">
              <a:solidFill>
                <a:schemeClr val="tx1"/>
              </a:solidFill>
              <a:round/>
              <a:headEnd/>
              <a:tailEnd type="triangle" w="med" len="med"/>
            </a:ln>
          </p:spPr>
          <p:txBody>
            <a:bodyPr/>
            <a:lstStyle/>
            <a:p>
              <a:endParaRPr lang="en-US" sz="1350">
                <a:solidFill>
                  <a:srgbClr val="002060"/>
                </a:solidFill>
              </a:endParaRPr>
            </a:p>
          </p:txBody>
        </p:sp>
        <p:sp>
          <p:nvSpPr>
            <p:cNvPr id="29" name="Line 24">
              <a:extLst>
                <a:ext uri="{FF2B5EF4-FFF2-40B4-BE49-F238E27FC236}">
                  <a16:creationId xmlns:a16="http://schemas.microsoft.com/office/drawing/2014/main" id="{00080FD0-885B-4981-BE2D-0B36067876AB}"/>
                </a:ext>
              </a:extLst>
            </p:cNvPr>
            <p:cNvSpPr>
              <a:spLocks noChangeShapeType="1"/>
            </p:cNvSpPr>
            <p:nvPr/>
          </p:nvSpPr>
          <p:spPr bwMode="auto">
            <a:xfrm>
              <a:off x="1728" y="2448"/>
              <a:ext cx="336" cy="0"/>
            </a:xfrm>
            <a:prstGeom prst="line">
              <a:avLst/>
            </a:prstGeom>
            <a:noFill/>
            <a:ln w="57150">
              <a:solidFill>
                <a:schemeClr val="tx1"/>
              </a:solidFill>
              <a:round/>
              <a:headEnd/>
              <a:tailEnd type="triangle" w="med" len="med"/>
            </a:ln>
          </p:spPr>
          <p:txBody>
            <a:bodyPr/>
            <a:lstStyle/>
            <a:p>
              <a:endParaRPr lang="en-US" sz="1350">
                <a:solidFill>
                  <a:srgbClr val="002060"/>
                </a:solidFill>
              </a:endParaRPr>
            </a:p>
          </p:txBody>
        </p:sp>
        <p:sp>
          <p:nvSpPr>
            <p:cNvPr id="30" name="Line 25">
              <a:extLst>
                <a:ext uri="{FF2B5EF4-FFF2-40B4-BE49-F238E27FC236}">
                  <a16:creationId xmlns:a16="http://schemas.microsoft.com/office/drawing/2014/main" id="{E3396EAC-1196-4CBA-B2E4-07AE2DB5410A}"/>
                </a:ext>
              </a:extLst>
            </p:cNvPr>
            <p:cNvSpPr>
              <a:spLocks noChangeShapeType="1"/>
            </p:cNvSpPr>
            <p:nvPr/>
          </p:nvSpPr>
          <p:spPr bwMode="auto">
            <a:xfrm>
              <a:off x="1728" y="2544"/>
              <a:ext cx="288" cy="144"/>
            </a:xfrm>
            <a:prstGeom prst="line">
              <a:avLst/>
            </a:prstGeom>
            <a:noFill/>
            <a:ln w="57150">
              <a:solidFill>
                <a:schemeClr val="tx1"/>
              </a:solidFill>
              <a:round/>
              <a:headEnd/>
              <a:tailEnd type="triangle" w="med" len="med"/>
            </a:ln>
          </p:spPr>
          <p:txBody>
            <a:bodyPr/>
            <a:lstStyle/>
            <a:p>
              <a:endParaRPr lang="en-US" sz="1350">
                <a:solidFill>
                  <a:srgbClr val="002060"/>
                </a:solidFill>
              </a:endParaRPr>
            </a:p>
          </p:txBody>
        </p:sp>
        <p:sp>
          <p:nvSpPr>
            <p:cNvPr id="31" name="Line 26">
              <a:extLst>
                <a:ext uri="{FF2B5EF4-FFF2-40B4-BE49-F238E27FC236}">
                  <a16:creationId xmlns:a16="http://schemas.microsoft.com/office/drawing/2014/main" id="{A95BC870-EFDF-4560-B037-59DB18DC01D1}"/>
                </a:ext>
              </a:extLst>
            </p:cNvPr>
            <p:cNvSpPr>
              <a:spLocks noChangeShapeType="1"/>
            </p:cNvSpPr>
            <p:nvPr/>
          </p:nvSpPr>
          <p:spPr bwMode="auto">
            <a:xfrm>
              <a:off x="3456" y="2160"/>
              <a:ext cx="1008" cy="0"/>
            </a:xfrm>
            <a:prstGeom prst="line">
              <a:avLst/>
            </a:prstGeom>
            <a:noFill/>
            <a:ln w="57150">
              <a:solidFill>
                <a:schemeClr val="tx1"/>
              </a:solidFill>
              <a:round/>
              <a:headEnd/>
              <a:tailEnd type="triangle" w="med" len="med"/>
            </a:ln>
          </p:spPr>
          <p:txBody>
            <a:bodyPr/>
            <a:lstStyle/>
            <a:p>
              <a:endParaRPr lang="en-US" sz="1350">
                <a:solidFill>
                  <a:srgbClr val="002060"/>
                </a:solidFill>
              </a:endParaRPr>
            </a:p>
          </p:txBody>
        </p:sp>
        <p:sp>
          <p:nvSpPr>
            <p:cNvPr id="32" name="Line 27">
              <a:extLst>
                <a:ext uri="{FF2B5EF4-FFF2-40B4-BE49-F238E27FC236}">
                  <a16:creationId xmlns:a16="http://schemas.microsoft.com/office/drawing/2014/main" id="{A417E9A7-12B3-41DE-9B5B-A6D1BF829DC0}"/>
                </a:ext>
              </a:extLst>
            </p:cNvPr>
            <p:cNvSpPr>
              <a:spLocks noChangeShapeType="1"/>
            </p:cNvSpPr>
            <p:nvPr/>
          </p:nvSpPr>
          <p:spPr bwMode="auto">
            <a:xfrm>
              <a:off x="3456" y="2448"/>
              <a:ext cx="864" cy="0"/>
            </a:xfrm>
            <a:prstGeom prst="line">
              <a:avLst/>
            </a:prstGeom>
            <a:noFill/>
            <a:ln w="57150">
              <a:solidFill>
                <a:schemeClr val="tx1"/>
              </a:solidFill>
              <a:round/>
              <a:headEnd/>
              <a:tailEnd type="triangle" w="med" len="med"/>
            </a:ln>
          </p:spPr>
          <p:txBody>
            <a:bodyPr/>
            <a:lstStyle/>
            <a:p>
              <a:endParaRPr lang="en-US" sz="1350">
                <a:solidFill>
                  <a:srgbClr val="002060"/>
                </a:solidFill>
              </a:endParaRPr>
            </a:p>
          </p:txBody>
        </p:sp>
        <p:sp>
          <p:nvSpPr>
            <p:cNvPr id="33" name="Line 28">
              <a:extLst>
                <a:ext uri="{FF2B5EF4-FFF2-40B4-BE49-F238E27FC236}">
                  <a16:creationId xmlns:a16="http://schemas.microsoft.com/office/drawing/2014/main" id="{B353C0C1-F1CD-4DAC-B4EE-6FA06FBA30DF}"/>
                </a:ext>
              </a:extLst>
            </p:cNvPr>
            <p:cNvSpPr>
              <a:spLocks noChangeShapeType="1"/>
            </p:cNvSpPr>
            <p:nvPr/>
          </p:nvSpPr>
          <p:spPr bwMode="auto">
            <a:xfrm>
              <a:off x="3456" y="2784"/>
              <a:ext cx="1008" cy="0"/>
            </a:xfrm>
            <a:prstGeom prst="line">
              <a:avLst/>
            </a:prstGeom>
            <a:noFill/>
            <a:ln w="57150">
              <a:solidFill>
                <a:schemeClr val="tx1"/>
              </a:solidFill>
              <a:round/>
              <a:headEnd/>
              <a:tailEnd type="triangle" w="med" len="med"/>
            </a:ln>
          </p:spPr>
          <p:txBody>
            <a:bodyPr/>
            <a:lstStyle/>
            <a:p>
              <a:endParaRPr lang="en-US" sz="1350">
                <a:solidFill>
                  <a:srgbClr val="002060"/>
                </a:solidFill>
              </a:endParaRPr>
            </a:p>
          </p:txBody>
        </p:sp>
      </p:grpSp>
      <p:sp>
        <p:nvSpPr>
          <p:cNvPr id="34" name="Footer Placeholder 33">
            <a:extLst>
              <a:ext uri="{FF2B5EF4-FFF2-40B4-BE49-F238E27FC236}">
                <a16:creationId xmlns:a16="http://schemas.microsoft.com/office/drawing/2014/main" id="{B10C996D-DEEE-4B19-A2B6-C4E0047AD38C}"/>
              </a:ext>
            </a:extLst>
          </p:cNvPr>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342299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62B7299-DBAE-453F-9761-F7B69DC62AC5}"/>
              </a:ext>
            </a:extLst>
          </p:cNvPr>
          <p:cNvSpPr>
            <a:spLocks noGrp="1"/>
          </p:cNvSpPr>
          <p:nvPr>
            <p:ph type="sldNum" sz="quarter" idx="11"/>
          </p:nvPr>
        </p:nvSpPr>
        <p:spPr/>
        <p:txBody>
          <a:bodyPr/>
          <a:lstStyle/>
          <a:p>
            <a:fld id="{B6D1532F-61F1-B941-ACDF-6BC65E0B4055}" type="slidenum">
              <a:rPr lang="en-US" smtClean="0"/>
              <a:pPr/>
              <a:t>28</a:t>
            </a:fld>
            <a:endParaRPr lang="en-US" dirty="0"/>
          </a:p>
        </p:txBody>
      </p:sp>
      <p:sp>
        <p:nvSpPr>
          <p:cNvPr id="5" name="Footer Placeholder 4">
            <a:extLst>
              <a:ext uri="{FF2B5EF4-FFF2-40B4-BE49-F238E27FC236}">
                <a16:creationId xmlns:a16="http://schemas.microsoft.com/office/drawing/2014/main" id="{CEA7FB3B-E1A3-4E2F-8085-EAF69B9EFDC0}"/>
              </a:ext>
            </a:extLst>
          </p:cNvPr>
          <p:cNvSpPr>
            <a:spLocks noGrp="1"/>
          </p:cNvSpPr>
          <p:nvPr>
            <p:ph type="ftr" sz="quarter" idx="10"/>
          </p:nvPr>
        </p:nvSpPr>
        <p:spPr/>
        <p:txBody>
          <a:bodyPr/>
          <a:lstStyle/>
          <a:p>
            <a:endParaRPr lang="en-US" dirty="0"/>
          </a:p>
        </p:txBody>
      </p:sp>
      <p:sp>
        <p:nvSpPr>
          <p:cNvPr id="6" name="Date Placeholder 5">
            <a:extLst>
              <a:ext uri="{FF2B5EF4-FFF2-40B4-BE49-F238E27FC236}">
                <a16:creationId xmlns:a16="http://schemas.microsoft.com/office/drawing/2014/main" id="{B8F54BD0-213E-4300-8D80-ABB7DF0D8789}"/>
              </a:ext>
            </a:extLst>
          </p:cNvPr>
          <p:cNvSpPr>
            <a:spLocks noGrp="1"/>
          </p:cNvSpPr>
          <p:nvPr>
            <p:ph type="dt" sz="half" idx="12"/>
          </p:nvPr>
        </p:nvSpPr>
        <p:spPr/>
        <p:txBody>
          <a:bodyPr/>
          <a:lstStyle/>
          <a:p>
            <a:endParaRPr lang="en-US" dirty="0"/>
          </a:p>
        </p:txBody>
      </p:sp>
      <p:sp>
        <p:nvSpPr>
          <p:cNvPr id="7" name="Title 1">
            <a:extLst>
              <a:ext uri="{FF2B5EF4-FFF2-40B4-BE49-F238E27FC236}">
                <a16:creationId xmlns:a16="http://schemas.microsoft.com/office/drawing/2014/main" id="{02D1A322-08DF-4228-B13D-5044E7B4116E}"/>
              </a:ext>
            </a:extLst>
          </p:cNvPr>
          <p:cNvSpPr>
            <a:spLocks noGrp="1"/>
          </p:cNvSpPr>
          <p:nvPr>
            <p:ph type="title"/>
          </p:nvPr>
        </p:nvSpPr>
        <p:spPr>
          <a:xfrm>
            <a:off x="404811" y="69802"/>
            <a:ext cx="8039942" cy="475424"/>
          </a:xfrm>
          <a:solidFill>
            <a:srgbClr val="002060"/>
          </a:solidFill>
        </p:spPr>
        <p:txBody>
          <a:bodyPr/>
          <a:lstStyle/>
          <a:p>
            <a:r>
              <a:rPr lang="en-US" sz="2400" dirty="0">
                <a:solidFill>
                  <a:srgbClr val="FFFF00"/>
                </a:solidFill>
              </a:rPr>
              <a:t>Risk and Hazard ?</a:t>
            </a:r>
            <a:endParaRPr lang="th-TH" sz="2400" dirty="0">
              <a:solidFill>
                <a:srgbClr val="FFFF00"/>
              </a:solidFill>
            </a:endParaRPr>
          </a:p>
        </p:txBody>
      </p:sp>
      <p:pic>
        <p:nvPicPr>
          <p:cNvPr id="8" name="Picture 2" descr="Image result">
            <a:hlinkClick r:id="rId3"/>
            <a:extLst>
              <a:ext uri="{FF2B5EF4-FFF2-40B4-BE49-F238E27FC236}">
                <a16:creationId xmlns:a16="http://schemas.microsoft.com/office/drawing/2014/main" id="{6450A0B5-DD64-4FF3-BB4D-A2EB23DF40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8221" y="1139696"/>
            <a:ext cx="2205549" cy="15430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D1A8A9A-25F8-48E9-8630-10CB741FE7B1}"/>
              </a:ext>
            </a:extLst>
          </p:cNvPr>
          <p:cNvSpPr txBox="1"/>
          <p:nvPr/>
        </p:nvSpPr>
        <p:spPr>
          <a:xfrm>
            <a:off x="3802866" y="1464414"/>
            <a:ext cx="3348197" cy="369332"/>
          </a:xfrm>
          <a:prstGeom prst="rect">
            <a:avLst/>
          </a:prstGeom>
          <a:noFill/>
        </p:spPr>
        <p:txBody>
          <a:bodyPr wrap="square" rtlCol="0">
            <a:spAutoFit/>
          </a:bodyPr>
          <a:lstStyle/>
          <a:p>
            <a:r>
              <a:rPr lang="en-US" dirty="0">
                <a:latin typeface="+mj-lt"/>
              </a:rPr>
              <a:t>Shark is the hazard in the sea</a:t>
            </a:r>
            <a:endParaRPr lang="th-TH" dirty="0">
              <a:latin typeface="+mj-lt"/>
            </a:endParaRPr>
          </a:p>
        </p:txBody>
      </p:sp>
      <p:pic>
        <p:nvPicPr>
          <p:cNvPr id="10" name="Picture 4" descr="Image result for Fatty couple">
            <a:hlinkClick r:id="rId5"/>
            <a:extLst>
              <a:ext uri="{FF2B5EF4-FFF2-40B4-BE49-F238E27FC236}">
                <a16:creationId xmlns:a16="http://schemas.microsoft.com/office/drawing/2014/main" id="{B79FC567-BB24-475B-B2F6-8D59139FB7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75202" y="2199634"/>
            <a:ext cx="2199806" cy="136802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E76D5DA-8B87-41C7-90A9-E4D00EE93EC4}"/>
              </a:ext>
            </a:extLst>
          </p:cNvPr>
          <p:cNvSpPr txBox="1"/>
          <p:nvPr/>
        </p:nvSpPr>
        <p:spPr>
          <a:xfrm>
            <a:off x="1508389" y="3137524"/>
            <a:ext cx="4070761" cy="369332"/>
          </a:xfrm>
          <a:prstGeom prst="rect">
            <a:avLst/>
          </a:prstGeom>
          <a:noFill/>
        </p:spPr>
        <p:txBody>
          <a:bodyPr wrap="square" rtlCol="0">
            <a:spAutoFit/>
          </a:bodyPr>
          <a:lstStyle/>
          <a:p>
            <a:r>
              <a:rPr lang="en-US" dirty="0">
                <a:latin typeface="+mj-lt"/>
              </a:rPr>
              <a:t>You have never swum (in the sea).</a:t>
            </a:r>
            <a:endParaRPr lang="th-TH" dirty="0">
              <a:latin typeface="+mj-lt"/>
            </a:endParaRPr>
          </a:p>
        </p:txBody>
      </p:sp>
      <p:sp>
        <p:nvSpPr>
          <p:cNvPr id="12" name="TextBox 11">
            <a:extLst>
              <a:ext uri="{FF2B5EF4-FFF2-40B4-BE49-F238E27FC236}">
                <a16:creationId xmlns:a16="http://schemas.microsoft.com/office/drawing/2014/main" id="{1BCEDE01-5A3A-4922-AA2C-FE8DBEEC7AAB}"/>
              </a:ext>
            </a:extLst>
          </p:cNvPr>
          <p:cNvSpPr txBox="1"/>
          <p:nvPr/>
        </p:nvSpPr>
        <p:spPr>
          <a:xfrm>
            <a:off x="2358998" y="3842620"/>
            <a:ext cx="4792065" cy="400110"/>
          </a:xfrm>
          <a:prstGeom prst="rect">
            <a:avLst/>
          </a:prstGeom>
          <a:noFill/>
        </p:spPr>
        <p:txBody>
          <a:bodyPr wrap="square" rtlCol="0">
            <a:spAutoFit/>
          </a:bodyPr>
          <a:lstStyle/>
          <a:p>
            <a:r>
              <a:rPr lang="en-US" sz="2000" i="1" dirty="0">
                <a:solidFill>
                  <a:srgbClr val="C00000"/>
                </a:solidFill>
              </a:rPr>
              <a:t>Is there any risk from the Shark?</a:t>
            </a:r>
            <a:endParaRPr lang="th-TH" sz="2000" i="1" dirty="0">
              <a:solidFill>
                <a:srgbClr val="C00000"/>
              </a:solidFill>
            </a:endParaRPr>
          </a:p>
        </p:txBody>
      </p:sp>
    </p:spTree>
    <p:extLst>
      <p:ext uri="{BB962C8B-B14F-4D97-AF65-F5344CB8AC3E}">
        <p14:creationId xmlns:p14="http://schemas.microsoft.com/office/powerpoint/2010/main" val="3912473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51B8D-8E39-44E2-9B6D-56AB747B4EA1}"/>
              </a:ext>
            </a:extLst>
          </p:cNvPr>
          <p:cNvSpPr>
            <a:spLocks noGrp="1"/>
          </p:cNvSpPr>
          <p:nvPr>
            <p:ph type="title"/>
          </p:nvPr>
        </p:nvSpPr>
        <p:spPr/>
        <p:txBody>
          <a:bodyPr/>
          <a:lstStyle/>
          <a:p>
            <a:r>
              <a:rPr lang="en-US" dirty="0">
                <a:solidFill>
                  <a:srgbClr val="002060"/>
                </a:solidFill>
              </a:rPr>
              <a:t>How we utilize OEL  </a:t>
            </a:r>
          </a:p>
        </p:txBody>
      </p:sp>
      <p:sp>
        <p:nvSpPr>
          <p:cNvPr id="3" name="Slide Number Placeholder 2">
            <a:extLst>
              <a:ext uri="{FF2B5EF4-FFF2-40B4-BE49-F238E27FC236}">
                <a16:creationId xmlns:a16="http://schemas.microsoft.com/office/drawing/2014/main" id="{4414CBDB-69D9-47EC-9C6F-9807E2524E82}"/>
              </a:ext>
            </a:extLst>
          </p:cNvPr>
          <p:cNvSpPr>
            <a:spLocks noGrp="1"/>
          </p:cNvSpPr>
          <p:nvPr>
            <p:ph type="sldNum" sz="quarter" idx="11"/>
          </p:nvPr>
        </p:nvSpPr>
        <p:spPr/>
        <p:txBody>
          <a:bodyPr/>
          <a:lstStyle/>
          <a:p>
            <a:fld id="{B6D1532F-61F1-B941-ACDF-6BC65E0B4055}" type="slidenum">
              <a:rPr lang="en-US" smtClean="0"/>
              <a:pPr/>
              <a:t>29</a:t>
            </a:fld>
            <a:endParaRPr lang="en-US" dirty="0"/>
          </a:p>
        </p:txBody>
      </p:sp>
      <p:sp>
        <p:nvSpPr>
          <p:cNvPr id="4" name="Footer Placeholder 3">
            <a:extLst>
              <a:ext uri="{FF2B5EF4-FFF2-40B4-BE49-F238E27FC236}">
                <a16:creationId xmlns:a16="http://schemas.microsoft.com/office/drawing/2014/main" id="{5ACFBF7D-E426-4B04-9D9B-33E3EA7F6246}"/>
              </a:ext>
            </a:extLst>
          </p:cNvPr>
          <p:cNvSpPr>
            <a:spLocks noGrp="1"/>
          </p:cNvSpPr>
          <p:nvPr>
            <p:ph type="ftr" sz="quarter" idx="10"/>
          </p:nvPr>
        </p:nvSpPr>
        <p:spPr/>
        <p:txBody>
          <a:bodyPr/>
          <a:lstStyle/>
          <a:p>
            <a:endParaRPr lang="en-US" dirty="0"/>
          </a:p>
        </p:txBody>
      </p:sp>
      <p:sp>
        <p:nvSpPr>
          <p:cNvPr id="5" name="Date Placeholder 4">
            <a:extLst>
              <a:ext uri="{FF2B5EF4-FFF2-40B4-BE49-F238E27FC236}">
                <a16:creationId xmlns:a16="http://schemas.microsoft.com/office/drawing/2014/main" id="{696713F8-2725-49F9-AA89-A94F2663FB4E}"/>
              </a:ext>
            </a:extLst>
          </p:cNvPr>
          <p:cNvSpPr>
            <a:spLocks noGrp="1"/>
          </p:cNvSpPr>
          <p:nvPr>
            <p:ph type="dt" sz="half" idx="12"/>
          </p:nvPr>
        </p:nvSpPr>
        <p:spPr/>
        <p:txBody>
          <a:bodyPr/>
          <a:lstStyle/>
          <a:p>
            <a:endParaRPr lang="en-US" dirty="0"/>
          </a:p>
        </p:txBody>
      </p:sp>
      <p:cxnSp>
        <p:nvCxnSpPr>
          <p:cNvPr id="6" name="Straight Arrow Connector 5">
            <a:extLst>
              <a:ext uri="{FF2B5EF4-FFF2-40B4-BE49-F238E27FC236}">
                <a16:creationId xmlns:a16="http://schemas.microsoft.com/office/drawing/2014/main" id="{F4DDD9A7-FC24-4AEB-A82F-F16CC4A07F40}"/>
              </a:ext>
            </a:extLst>
          </p:cNvPr>
          <p:cNvCxnSpPr/>
          <p:nvPr/>
        </p:nvCxnSpPr>
        <p:spPr bwMode="auto">
          <a:xfrm flipV="1">
            <a:off x="1602575" y="2189481"/>
            <a:ext cx="1393036" cy="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cxnSp>
        <p:nvCxnSpPr>
          <p:cNvPr id="7" name="Straight Arrow Connector 6">
            <a:extLst>
              <a:ext uri="{FF2B5EF4-FFF2-40B4-BE49-F238E27FC236}">
                <a16:creationId xmlns:a16="http://schemas.microsoft.com/office/drawing/2014/main" id="{64500593-9018-46FC-9ABC-5ABF10BF398F}"/>
              </a:ext>
            </a:extLst>
          </p:cNvPr>
          <p:cNvCxnSpPr/>
          <p:nvPr/>
        </p:nvCxnSpPr>
        <p:spPr bwMode="auto">
          <a:xfrm flipV="1">
            <a:off x="1624011" y="1579881"/>
            <a:ext cx="1344168" cy="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sp>
        <p:nvSpPr>
          <p:cNvPr id="8" name="TextBox 7">
            <a:extLst>
              <a:ext uri="{FF2B5EF4-FFF2-40B4-BE49-F238E27FC236}">
                <a16:creationId xmlns:a16="http://schemas.microsoft.com/office/drawing/2014/main" id="{8DA1A8D4-5388-4F91-9A28-147B2D007069}"/>
              </a:ext>
            </a:extLst>
          </p:cNvPr>
          <p:cNvSpPr txBox="1"/>
          <p:nvPr/>
        </p:nvSpPr>
        <p:spPr>
          <a:xfrm>
            <a:off x="404811" y="1698527"/>
            <a:ext cx="708527" cy="338554"/>
          </a:xfrm>
          <a:prstGeom prst="rect">
            <a:avLst/>
          </a:prstGeom>
          <a:solidFill>
            <a:srgbClr val="FFC000"/>
          </a:solidFill>
          <a:ln w="28575">
            <a:solidFill>
              <a:schemeClr val="tx1"/>
            </a:solidFill>
          </a:ln>
        </p:spPr>
        <p:txBody>
          <a:bodyPr wrap="none" rtlCol="0">
            <a:spAutoFit/>
          </a:bodyPr>
          <a:lstStyle/>
          <a:p>
            <a:r>
              <a:rPr lang="en-US" sz="1600" dirty="0"/>
              <a:t>Tasks</a:t>
            </a:r>
          </a:p>
        </p:txBody>
      </p:sp>
      <p:sp>
        <p:nvSpPr>
          <p:cNvPr id="9" name="TextBox 8">
            <a:extLst>
              <a:ext uri="{FF2B5EF4-FFF2-40B4-BE49-F238E27FC236}">
                <a16:creationId xmlns:a16="http://schemas.microsoft.com/office/drawing/2014/main" id="{74DE8411-CB44-4AD5-850C-987473817005}"/>
              </a:ext>
            </a:extLst>
          </p:cNvPr>
          <p:cNvSpPr txBox="1"/>
          <p:nvPr/>
        </p:nvSpPr>
        <p:spPr>
          <a:xfrm>
            <a:off x="404811" y="2079527"/>
            <a:ext cx="1197764" cy="338554"/>
          </a:xfrm>
          <a:prstGeom prst="rect">
            <a:avLst/>
          </a:prstGeom>
          <a:solidFill>
            <a:srgbClr val="FFC000"/>
          </a:solidFill>
          <a:ln w="28575">
            <a:solidFill>
              <a:schemeClr val="tx1"/>
            </a:solidFill>
          </a:ln>
        </p:spPr>
        <p:txBody>
          <a:bodyPr wrap="square" rtlCol="0">
            <a:spAutoFit/>
          </a:bodyPr>
          <a:lstStyle/>
          <a:p>
            <a:r>
              <a:rPr lang="en-US" sz="1600" dirty="0"/>
              <a:t>Employees</a:t>
            </a:r>
          </a:p>
        </p:txBody>
      </p:sp>
      <p:sp>
        <p:nvSpPr>
          <p:cNvPr id="10" name="TextBox 9">
            <a:extLst>
              <a:ext uri="{FF2B5EF4-FFF2-40B4-BE49-F238E27FC236}">
                <a16:creationId xmlns:a16="http://schemas.microsoft.com/office/drawing/2014/main" id="{87029819-AE04-4FF9-AA3D-7BB6ACA4D334}"/>
              </a:ext>
            </a:extLst>
          </p:cNvPr>
          <p:cNvSpPr txBox="1"/>
          <p:nvPr/>
        </p:nvSpPr>
        <p:spPr>
          <a:xfrm>
            <a:off x="404811" y="1317527"/>
            <a:ext cx="1245854" cy="338554"/>
          </a:xfrm>
          <a:prstGeom prst="rect">
            <a:avLst/>
          </a:prstGeom>
          <a:solidFill>
            <a:srgbClr val="FFC000"/>
          </a:solidFill>
          <a:ln w="28575">
            <a:solidFill>
              <a:schemeClr val="tx1"/>
            </a:solidFill>
          </a:ln>
        </p:spPr>
        <p:txBody>
          <a:bodyPr wrap="none" rtlCol="0">
            <a:spAutoFit/>
          </a:bodyPr>
          <a:lstStyle/>
          <a:p>
            <a:r>
              <a:rPr lang="en-US" sz="1600" dirty="0"/>
              <a:t>Job Groups</a:t>
            </a:r>
          </a:p>
        </p:txBody>
      </p:sp>
      <p:sp>
        <p:nvSpPr>
          <p:cNvPr id="11" name="TextBox 10">
            <a:extLst>
              <a:ext uri="{FF2B5EF4-FFF2-40B4-BE49-F238E27FC236}">
                <a16:creationId xmlns:a16="http://schemas.microsoft.com/office/drawing/2014/main" id="{C42DDF9B-1D4C-47BD-B6A4-093577BEE28A}"/>
              </a:ext>
            </a:extLst>
          </p:cNvPr>
          <p:cNvSpPr txBox="1"/>
          <p:nvPr/>
        </p:nvSpPr>
        <p:spPr>
          <a:xfrm>
            <a:off x="2965131" y="290868"/>
            <a:ext cx="3573982" cy="892552"/>
          </a:xfrm>
          <a:prstGeom prst="rect">
            <a:avLst/>
          </a:prstGeom>
          <a:solidFill>
            <a:srgbClr val="9CD35F"/>
          </a:solidFill>
          <a:ln w="28575">
            <a:solidFill>
              <a:schemeClr val="tx1"/>
            </a:solidFill>
          </a:ln>
        </p:spPr>
        <p:txBody>
          <a:bodyPr wrap="square" rtlCol="0">
            <a:spAutoFit/>
          </a:bodyPr>
          <a:lstStyle/>
          <a:p>
            <a:pPr algn="ctr"/>
            <a:r>
              <a:rPr lang="en-US" sz="2400" b="1" dirty="0"/>
              <a:t>Hazard Identification</a:t>
            </a:r>
          </a:p>
          <a:p>
            <a:pPr algn="ctr"/>
            <a:r>
              <a:rPr lang="en-US" sz="1600" dirty="0"/>
              <a:t>Anticipation &amp; Recognition</a:t>
            </a:r>
          </a:p>
          <a:p>
            <a:pPr algn="ctr"/>
            <a:r>
              <a:rPr lang="en-US" sz="1200" dirty="0"/>
              <a:t>(Chemical, Physical, Biological, Ergonomic)</a:t>
            </a:r>
          </a:p>
        </p:txBody>
      </p:sp>
      <p:sp>
        <p:nvSpPr>
          <p:cNvPr id="12" name="TextBox 11">
            <a:extLst>
              <a:ext uri="{FF2B5EF4-FFF2-40B4-BE49-F238E27FC236}">
                <a16:creationId xmlns:a16="http://schemas.microsoft.com/office/drawing/2014/main" id="{793E7FE6-DBED-444B-B027-65E8C1BDD60F}"/>
              </a:ext>
            </a:extLst>
          </p:cNvPr>
          <p:cNvSpPr txBox="1"/>
          <p:nvPr/>
        </p:nvSpPr>
        <p:spPr>
          <a:xfrm>
            <a:off x="2970690" y="1427481"/>
            <a:ext cx="3629893" cy="830997"/>
          </a:xfrm>
          <a:prstGeom prst="rect">
            <a:avLst/>
          </a:prstGeom>
          <a:solidFill>
            <a:srgbClr val="97E4FF"/>
          </a:solidFill>
          <a:ln w="28575">
            <a:solidFill>
              <a:schemeClr val="tx1"/>
            </a:solidFill>
          </a:ln>
        </p:spPr>
        <p:txBody>
          <a:bodyPr wrap="square" rtlCol="0">
            <a:spAutoFit/>
          </a:bodyPr>
          <a:lstStyle/>
          <a:p>
            <a:pPr algn="ctr"/>
            <a:r>
              <a:rPr lang="en-US" sz="3200" dirty="0">
                <a:hlinkClick r:id="rId2" action="ppaction://hlinksldjump"/>
              </a:rPr>
              <a:t>Risk Assessment</a:t>
            </a:r>
            <a:endParaRPr lang="en-US" sz="3200" dirty="0"/>
          </a:p>
          <a:p>
            <a:pPr algn="ctr"/>
            <a:r>
              <a:rPr lang="en-US" sz="1600" dirty="0"/>
              <a:t>(Qualitative Exposure Assessment)</a:t>
            </a:r>
          </a:p>
        </p:txBody>
      </p:sp>
      <p:sp>
        <p:nvSpPr>
          <p:cNvPr id="13" name="TextBox 12">
            <a:extLst>
              <a:ext uri="{FF2B5EF4-FFF2-40B4-BE49-F238E27FC236}">
                <a16:creationId xmlns:a16="http://schemas.microsoft.com/office/drawing/2014/main" id="{0C1EC8A5-2E86-498F-A987-DA5488EBCBEA}"/>
              </a:ext>
            </a:extLst>
          </p:cNvPr>
          <p:cNvSpPr txBox="1"/>
          <p:nvPr/>
        </p:nvSpPr>
        <p:spPr>
          <a:xfrm>
            <a:off x="3885933" y="2722881"/>
            <a:ext cx="1471878" cy="338554"/>
          </a:xfrm>
          <a:prstGeom prst="rect">
            <a:avLst/>
          </a:prstGeom>
          <a:solidFill>
            <a:srgbClr val="81DEFF"/>
          </a:solidFill>
          <a:ln w="28575">
            <a:solidFill>
              <a:schemeClr val="tx1"/>
            </a:solidFill>
          </a:ln>
        </p:spPr>
        <p:txBody>
          <a:bodyPr wrap="none" rtlCol="0">
            <a:spAutoFit/>
          </a:bodyPr>
          <a:lstStyle/>
          <a:p>
            <a:r>
              <a:rPr lang="en-US" sz="1600" dirty="0">
                <a:hlinkClick r:id="rId3" action="ppaction://hlinksldjump"/>
              </a:rPr>
              <a:t>Priority Rating</a:t>
            </a:r>
            <a:endParaRPr lang="en-US" sz="1600" dirty="0"/>
          </a:p>
        </p:txBody>
      </p:sp>
      <p:sp>
        <p:nvSpPr>
          <p:cNvPr id="14" name="TextBox 13">
            <a:extLst>
              <a:ext uri="{FF2B5EF4-FFF2-40B4-BE49-F238E27FC236}">
                <a16:creationId xmlns:a16="http://schemas.microsoft.com/office/drawing/2014/main" id="{BDC00C7A-5DD9-4606-8288-246F9D255596}"/>
              </a:ext>
            </a:extLst>
          </p:cNvPr>
          <p:cNvSpPr txBox="1"/>
          <p:nvPr/>
        </p:nvSpPr>
        <p:spPr>
          <a:xfrm>
            <a:off x="4943859" y="3484881"/>
            <a:ext cx="1404552" cy="338554"/>
          </a:xfrm>
          <a:prstGeom prst="rect">
            <a:avLst/>
          </a:prstGeom>
          <a:solidFill>
            <a:schemeClr val="bg2">
              <a:lumMod val="40000"/>
              <a:lumOff val="60000"/>
            </a:schemeClr>
          </a:solidFill>
          <a:ln w="28575">
            <a:solidFill>
              <a:schemeClr val="tx1"/>
            </a:solidFill>
          </a:ln>
        </p:spPr>
        <p:txBody>
          <a:bodyPr wrap="square" rtlCol="0">
            <a:spAutoFit/>
          </a:bodyPr>
          <a:lstStyle/>
          <a:p>
            <a:r>
              <a:rPr lang="en-US" sz="1600" dirty="0">
                <a:hlinkClick r:id="rId4" action="ppaction://hlinksldjump"/>
              </a:rPr>
              <a:t>IH Monitoring</a:t>
            </a:r>
            <a:endParaRPr lang="en-US" sz="1600" dirty="0"/>
          </a:p>
        </p:txBody>
      </p:sp>
      <p:cxnSp>
        <p:nvCxnSpPr>
          <p:cNvPr id="16" name="Straight Arrow Connector 15">
            <a:extLst>
              <a:ext uri="{FF2B5EF4-FFF2-40B4-BE49-F238E27FC236}">
                <a16:creationId xmlns:a16="http://schemas.microsoft.com/office/drawing/2014/main" id="{84B71D56-482C-474E-95BB-CBF8D82FCA5D}"/>
              </a:ext>
            </a:extLst>
          </p:cNvPr>
          <p:cNvCxnSpPr/>
          <p:nvPr/>
        </p:nvCxnSpPr>
        <p:spPr bwMode="auto">
          <a:xfrm>
            <a:off x="1090611" y="1884681"/>
            <a:ext cx="1874520" cy="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cxnSp>
        <p:nvCxnSpPr>
          <p:cNvPr id="17" name="Straight Arrow Connector 16">
            <a:extLst>
              <a:ext uri="{FF2B5EF4-FFF2-40B4-BE49-F238E27FC236}">
                <a16:creationId xmlns:a16="http://schemas.microsoft.com/office/drawing/2014/main" id="{07201954-4E08-4BB1-B6F7-909BB0822A2E}"/>
              </a:ext>
            </a:extLst>
          </p:cNvPr>
          <p:cNvCxnSpPr>
            <a:cxnSpLocks/>
          </p:cNvCxnSpPr>
          <p:nvPr/>
        </p:nvCxnSpPr>
        <p:spPr bwMode="auto">
          <a:xfrm>
            <a:off x="4595811" y="1177749"/>
            <a:ext cx="0" cy="243796"/>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cxnSp>
        <p:nvCxnSpPr>
          <p:cNvPr id="18" name="Straight Arrow Connector 17">
            <a:extLst>
              <a:ext uri="{FF2B5EF4-FFF2-40B4-BE49-F238E27FC236}">
                <a16:creationId xmlns:a16="http://schemas.microsoft.com/office/drawing/2014/main" id="{7A0A074A-30B3-4B0B-B16E-68E3F861F47E}"/>
              </a:ext>
            </a:extLst>
          </p:cNvPr>
          <p:cNvCxnSpPr/>
          <p:nvPr/>
        </p:nvCxnSpPr>
        <p:spPr bwMode="auto">
          <a:xfrm>
            <a:off x="4595811" y="2265681"/>
            <a:ext cx="0" cy="45720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cxnSp>
        <p:nvCxnSpPr>
          <p:cNvPr id="19" name="Straight Arrow Connector 18">
            <a:extLst>
              <a:ext uri="{FF2B5EF4-FFF2-40B4-BE49-F238E27FC236}">
                <a16:creationId xmlns:a16="http://schemas.microsoft.com/office/drawing/2014/main" id="{48063FE2-E593-404A-8406-D2BA4D0505A5}"/>
              </a:ext>
            </a:extLst>
          </p:cNvPr>
          <p:cNvCxnSpPr/>
          <p:nvPr/>
        </p:nvCxnSpPr>
        <p:spPr bwMode="auto">
          <a:xfrm>
            <a:off x="4062411" y="3103881"/>
            <a:ext cx="0" cy="38100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cxnSp>
        <p:nvCxnSpPr>
          <p:cNvPr id="20" name="Straight Arrow Connector 19">
            <a:extLst>
              <a:ext uri="{FF2B5EF4-FFF2-40B4-BE49-F238E27FC236}">
                <a16:creationId xmlns:a16="http://schemas.microsoft.com/office/drawing/2014/main" id="{5EE87274-0CB5-483D-BDE8-D215600443FB}"/>
              </a:ext>
            </a:extLst>
          </p:cNvPr>
          <p:cNvCxnSpPr/>
          <p:nvPr/>
        </p:nvCxnSpPr>
        <p:spPr bwMode="auto">
          <a:xfrm>
            <a:off x="5205411" y="3103881"/>
            <a:ext cx="0" cy="38100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DB29C75E-090C-47F6-91B5-D205E201F6AF}"/>
              </a:ext>
            </a:extLst>
          </p:cNvPr>
          <p:cNvCxnSpPr/>
          <p:nvPr/>
        </p:nvCxnSpPr>
        <p:spPr bwMode="auto">
          <a:xfrm flipV="1">
            <a:off x="3376611" y="2265681"/>
            <a:ext cx="0" cy="1219200"/>
          </a:xfrm>
          <a:prstGeom prst="straightConnector1">
            <a:avLst/>
          </a:prstGeom>
          <a:solidFill>
            <a:schemeClr val="accent1"/>
          </a:solidFill>
          <a:ln w="12700" cap="flat" cmpd="sng" algn="ctr">
            <a:solidFill>
              <a:srgbClr val="000000"/>
            </a:solidFill>
            <a:prstDash val="solid"/>
            <a:round/>
            <a:headEnd type="none" w="med" len="med"/>
            <a:tailEnd type="arrow"/>
          </a:ln>
          <a:effectLst/>
        </p:spPr>
      </p:cxnSp>
      <p:sp>
        <p:nvSpPr>
          <p:cNvPr id="24" name="TextBox 23">
            <a:extLst>
              <a:ext uri="{FF2B5EF4-FFF2-40B4-BE49-F238E27FC236}">
                <a16:creationId xmlns:a16="http://schemas.microsoft.com/office/drawing/2014/main" id="{02C31463-07FD-4DCD-8B87-ACFB92E2BF33}"/>
              </a:ext>
            </a:extLst>
          </p:cNvPr>
          <p:cNvSpPr txBox="1"/>
          <p:nvPr/>
        </p:nvSpPr>
        <p:spPr>
          <a:xfrm>
            <a:off x="2692761" y="3503887"/>
            <a:ext cx="1548822" cy="523220"/>
          </a:xfrm>
          <a:prstGeom prst="rect">
            <a:avLst/>
          </a:prstGeom>
          <a:solidFill>
            <a:schemeClr val="bg2">
              <a:lumMod val="40000"/>
              <a:lumOff val="60000"/>
            </a:schemeClr>
          </a:solidFill>
          <a:ln w="28575">
            <a:solidFill>
              <a:schemeClr val="tx1"/>
            </a:solidFill>
          </a:ln>
        </p:spPr>
        <p:txBody>
          <a:bodyPr wrap="none" rtlCol="0">
            <a:spAutoFit/>
          </a:bodyPr>
          <a:lstStyle/>
          <a:p>
            <a:pPr algn="ctr"/>
            <a:r>
              <a:rPr lang="en-US" sz="1600" dirty="0">
                <a:hlinkClick r:id="rId5" action="ppaction://hlinksldjump"/>
              </a:rPr>
              <a:t>Follow Up</a:t>
            </a:r>
            <a:endParaRPr lang="en-US" sz="1600" dirty="0"/>
          </a:p>
          <a:p>
            <a:pPr algn="ctr"/>
            <a:r>
              <a:rPr lang="en-US" sz="1200" dirty="0"/>
              <a:t>(Exposure Controls)</a:t>
            </a:r>
          </a:p>
        </p:txBody>
      </p:sp>
      <p:sp>
        <p:nvSpPr>
          <p:cNvPr id="25" name="Diamond 24">
            <a:extLst>
              <a:ext uri="{FF2B5EF4-FFF2-40B4-BE49-F238E27FC236}">
                <a16:creationId xmlns:a16="http://schemas.microsoft.com/office/drawing/2014/main" id="{2250451F-2F73-42C6-8CDC-C9EFAE036D47}"/>
              </a:ext>
            </a:extLst>
          </p:cNvPr>
          <p:cNvSpPr/>
          <p:nvPr/>
        </p:nvSpPr>
        <p:spPr>
          <a:xfrm>
            <a:off x="4925461" y="3942730"/>
            <a:ext cx="1413867" cy="391523"/>
          </a:xfrm>
          <a:prstGeom prst="diamond">
            <a:avLst/>
          </a:prstGeom>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50" dirty="0">
                <a:solidFill>
                  <a:srgbClr val="FFFF00"/>
                </a:solidFill>
              </a:rPr>
              <a:t>IH Stat   &gt; OEL ? </a:t>
            </a:r>
          </a:p>
        </p:txBody>
      </p:sp>
      <p:sp>
        <p:nvSpPr>
          <p:cNvPr id="28" name="Freeform: Shape 27">
            <a:extLst>
              <a:ext uri="{FF2B5EF4-FFF2-40B4-BE49-F238E27FC236}">
                <a16:creationId xmlns:a16="http://schemas.microsoft.com/office/drawing/2014/main" id="{67272222-E041-4D24-806E-07F300ADB570}"/>
              </a:ext>
            </a:extLst>
          </p:cNvPr>
          <p:cNvSpPr/>
          <p:nvPr/>
        </p:nvSpPr>
        <p:spPr>
          <a:xfrm>
            <a:off x="3422332" y="4057170"/>
            <a:ext cx="2233118" cy="468726"/>
          </a:xfrm>
          <a:custGeom>
            <a:avLst/>
            <a:gdLst>
              <a:gd name="connsiteX0" fmla="*/ 2028585 w 2028585"/>
              <a:gd name="connsiteY0" fmla="*/ 299677 h 468726"/>
              <a:gd name="connsiteX1" fmla="*/ 2028585 w 2028585"/>
              <a:gd name="connsiteY1" fmla="*/ 468726 h 468726"/>
              <a:gd name="connsiteX2" fmla="*/ 7684 w 2028585"/>
              <a:gd name="connsiteY2" fmla="*/ 445674 h 468726"/>
              <a:gd name="connsiteX3" fmla="*/ 0 w 2028585"/>
              <a:gd name="connsiteY3" fmla="*/ 0 h 468726"/>
            </a:gdLst>
            <a:ahLst/>
            <a:cxnLst>
              <a:cxn ang="0">
                <a:pos x="connsiteX0" y="connsiteY0"/>
              </a:cxn>
              <a:cxn ang="0">
                <a:pos x="connsiteX1" y="connsiteY1"/>
              </a:cxn>
              <a:cxn ang="0">
                <a:pos x="connsiteX2" y="connsiteY2"/>
              </a:cxn>
              <a:cxn ang="0">
                <a:pos x="connsiteX3" y="connsiteY3"/>
              </a:cxn>
            </a:cxnLst>
            <a:rect l="l" t="t" r="r" b="b"/>
            <a:pathLst>
              <a:path w="2028585" h="468726">
                <a:moveTo>
                  <a:pt x="2028585" y="299677"/>
                </a:moveTo>
                <a:lnTo>
                  <a:pt x="2028585" y="468726"/>
                </a:lnTo>
                <a:lnTo>
                  <a:pt x="7684" y="445674"/>
                </a:lnTo>
                <a:lnTo>
                  <a:pt x="0" y="0"/>
                </a:lnTo>
              </a:path>
            </a:pathLst>
          </a:custGeom>
          <a:ln w="19050">
            <a:tailEnd type="arrow"/>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9" name="Freeform: Shape 28">
            <a:extLst>
              <a:ext uri="{FF2B5EF4-FFF2-40B4-BE49-F238E27FC236}">
                <a16:creationId xmlns:a16="http://schemas.microsoft.com/office/drawing/2014/main" id="{C018F6E1-ABDD-45DA-B921-22CC1B6C54FA}"/>
              </a:ext>
            </a:extLst>
          </p:cNvPr>
          <p:cNvSpPr/>
          <p:nvPr/>
        </p:nvSpPr>
        <p:spPr>
          <a:xfrm>
            <a:off x="6339328" y="2274474"/>
            <a:ext cx="199785" cy="1890272"/>
          </a:xfrm>
          <a:custGeom>
            <a:avLst/>
            <a:gdLst>
              <a:gd name="connsiteX0" fmla="*/ 0 w 199785"/>
              <a:gd name="connsiteY0" fmla="*/ 1890272 h 1890272"/>
              <a:gd name="connsiteX1" fmla="*/ 199785 w 199785"/>
              <a:gd name="connsiteY1" fmla="*/ 1874904 h 1890272"/>
              <a:gd name="connsiteX2" fmla="*/ 199785 w 199785"/>
              <a:gd name="connsiteY2" fmla="*/ 0 h 1890272"/>
            </a:gdLst>
            <a:ahLst/>
            <a:cxnLst>
              <a:cxn ang="0">
                <a:pos x="connsiteX0" y="connsiteY0"/>
              </a:cxn>
              <a:cxn ang="0">
                <a:pos x="connsiteX1" y="connsiteY1"/>
              </a:cxn>
              <a:cxn ang="0">
                <a:pos x="connsiteX2" y="connsiteY2"/>
              </a:cxn>
            </a:cxnLst>
            <a:rect l="l" t="t" r="r" b="b"/>
            <a:pathLst>
              <a:path w="199785" h="1890272">
                <a:moveTo>
                  <a:pt x="0" y="1890272"/>
                </a:moveTo>
                <a:lnTo>
                  <a:pt x="199785" y="1874904"/>
                </a:lnTo>
                <a:lnTo>
                  <a:pt x="199785" y="0"/>
                </a:lnTo>
              </a:path>
            </a:pathLst>
          </a:custGeom>
          <a:ln w="19050">
            <a:tailEnd type="arrow"/>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B31B91FE-8AB0-487F-82FE-D05B178F0867}"/>
              </a:ext>
            </a:extLst>
          </p:cNvPr>
          <p:cNvCxnSpPr>
            <a:cxnSpLocks/>
            <a:stCxn id="14" idx="2"/>
            <a:endCxn id="25" idx="0"/>
          </p:cNvCxnSpPr>
          <p:nvPr/>
        </p:nvCxnSpPr>
        <p:spPr>
          <a:xfrm flipH="1">
            <a:off x="5632395" y="3823435"/>
            <a:ext cx="13740" cy="119295"/>
          </a:xfrm>
          <a:prstGeom prst="line">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EC634CB-9DEF-4643-B445-478D14FD49A0}"/>
              </a:ext>
            </a:extLst>
          </p:cNvPr>
          <p:cNvSpPr/>
          <p:nvPr/>
        </p:nvSpPr>
        <p:spPr>
          <a:xfrm>
            <a:off x="7039273" y="526832"/>
            <a:ext cx="1152606" cy="420624"/>
          </a:xfrm>
          <a:prstGeom prst="rect">
            <a:avLst/>
          </a:prstGeom>
          <a:solidFill>
            <a:schemeClr val="tx2"/>
          </a:solidFill>
          <a:ln>
            <a:solidFill>
              <a:srgbClr val="4153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FFFF00"/>
                </a:solidFill>
              </a:rPr>
              <a:t>OEL</a:t>
            </a:r>
          </a:p>
        </p:txBody>
      </p:sp>
      <p:cxnSp>
        <p:nvCxnSpPr>
          <p:cNvPr id="34" name="Straight Arrow Connector 33">
            <a:extLst>
              <a:ext uri="{FF2B5EF4-FFF2-40B4-BE49-F238E27FC236}">
                <a16:creationId xmlns:a16="http://schemas.microsoft.com/office/drawing/2014/main" id="{5114C18B-4146-4E7F-8A5E-8511FB9493A9}"/>
              </a:ext>
            </a:extLst>
          </p:cNvPr>
          <p:cNvCxnSpPr>
            <a:cxnSpLocks/>
            <a:stCxn id="32" idx="1"/>
            <a:endCxn id="11" idx="3"/>
          </p:cNvCxnSpPr>
          <p:nvPr/>
        </p:nvCxnSpPr>
        <p:spPr>
          <a:xfrm flipH="1">
            <a:off x="6539113" y="737144"/>
            <a:ext cx="500160" cy="0"/>
          </a:xfrm>
          <a:prstGeom prst="straightConnector1">
            <a:avLst/>
          </a:prstGeom>
          <a:ln>
            <a:solidFill>
              <a:schemeClr val="tx1">
                <a:lumMod val="50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8AE0447D-65B7-4DE9-B7CE-A67BDB40EB2B}"/>
              </a:ext>
            </a:extLst>
          </p:cNvPr>
          <p:cNvSpPr/>
          <p:nvPr/>
        </p:nvSpPr>
        <p:spPr>
          <a:xfrm>
            <a:off x="7111843" y="1658903"/>
            <a:ext cx="1152606" cy="420624"/>
          </a:xfrm>
          <a:prstGeom prst="rect">
            <a:avLst/>
          </a:prstGeom>
          <a:solidFill>
            <a:schemeClr val="tx2"/>
          </a:solidFill>
          <a:ln>
            <a:solidFill>
              <a:srgbClr val="4153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FFFF00"/>
                </a:solidFill>
              </a:rPr>
              <a:t>OEL</a:t>
            </a:r>
          </a:p>
        </p:txBody>
      </p:sp>
      <p:cxnSp>
        <p:nvCxnSpPr>
          <p:cNvPr id="33" name="Straight Arrow Connector 32">
            <a:extLst>
              <a:ext uri="{FF2B5EF4-FFF2-40B4-BE49-F238E27FC236}">
                <a16:creationId xmlns:a16="http://schemas.microsoft.com/office/drawing/2014/main" id="{699D987C-C6CE-448A-B41F-0A6AAC241121}"/>
              </a:ext>
            </a:extLst>
          </p:cNvPr>
          <p:cNvCxnSpPr>
            <a:cxnSpLocks/>
            <a:stCxn id="30" idx="1"/>
          </p:cNvCxnSpPr>
          <p:nvPr/>
        </p:nvCxnSpPr>
        <p:spPr>
          <a:xfrm flipH="1">
            <a:off x="6611683" y="1869215"/>
            <a:ext cx="500160" cy="0"/>
          </a:xfrm>
          <a:prstGeom prst="straightConnector1">
            <a:avLst/>
          </a:prstGeom>
          <a:ln>
            <a:solidFill>
              <a:schemeClr val="tx1">
                <a:lumMod val="50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348BAB4-F0F5-4742-B325-1CE848903185}"/>
              </a:ext>
            </a:extLst>
          </p:cNvPr>
          <p:cNvSpPr txBox="1"/>
          <p:nvPr/>
        </p:nvSpPr>
        <p:spPr>
          <a:xfrm>
            <a:off x="5278931" y="4525896"/>
            <a:ext cx="284309" cy="178834"/>
          </a:xfrm>
          <a:prstGeom prst="rect">
            <a:avLst/>
          </a:prstGeom>
          <a:noFill/>
        </p:spPr>
        <p:txBody>
          <a:bodyPr wrap="square" lIns="45720" rIns="45720" rtlCol="0">
            <a:noAutofit/>
          </a:bodyPr>
          <a:lstStyle/>
          <a:p>
            <a:r>
              <a:rPr lang="en-US" sz="800" dirty="0"/>
              <a:t>Yes</a:t>
            </a:r>
          </a:p>
        </p:txBody>
      </p:sp>
      <p:sp>
        <p:nvSpPr>
          <p:cNvPr id="21" name="Rectangle 20">
            <a:extLst>
              <a:ext uri="{FF2B5EF4-FFF2-40B4-BE49-F238E27FC236}">
                <a16:creationId xmlns:a16="http://schemas.microsoft.com/office/drawing/2014/main" id="{75095597-8FB1-4836-9680-8416145C9FF4}"/>
              </a:ext>
            </a:extLst>
          </p:cNvPr>
          <p:cNvSpPr/>
          <p:nvPr/>
        </p:nvSpPr>
        <p:spPr>
          <a:xfrm>
            <a:off x="6158694" y="4099375"/>
            <a:ext cx="316112" cy="215444"/>
          </a:xfrm>
          <a:prstGeom prst="rect">
            <a:avLst/>
          </a:prstGeom>
        </p:spPr>
        <p:txBody>
          <a:bodyPr wrap="none">
            <a:spAutoFit/>
          </a:bodyPr>
          <a:lstStyle/>
          <a:p>
            <a:r>
              <a:rPr lang="en-US" sz="800" dirty="0"/>
              <a:t>No</a:t>
            </a:r>
          </a:p>
        </p:txBody>
      </p:sp>
    </p:spTree>
    <p:extLst>
      <p:ext uri="{BB962C8B-B14F-4D97-AF65-F5344CB8AC3E}">
        <p14:creationId xmlns:p14="http://schemas.microsoft.com/office/powerpoint/2010/main" val="1967366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60CF30-E2F0-40C0-82FB-165D7C9D1300}"/>
              </a:ext>
            </a:extLst>
          </p:cNvPr>
          <p:cNvSpPr>
            <a:spLocks noGrp="1"/>
          </p:cNvSpPr>
          <p:nvPr>
            <p:ph type="sldNum" sz="quarter" idx="11"/>
          </p:nvPr>
        </p:nvSpPr>
        <p:spPr/>
        <p:txBody>
          <a:bodyPr/>
          <a:lstStyle/>
          <a:p>
            <a:fld id="{B6D1532F-61F1-B941-ACDF-6BC65E0B4055}" type="slidenum">
              <a:rPr lang="en-US" smtClean="0"/>
              <a:pPr/>
              <a:t>30</a:t>
            </a:fld>
            <a:endParaRPr lang="en-US" dirty="0"/>
          </a:p>
        </p:txBody>
      </p:sp>
      <p:sp>
        <p:nvSpPr>
          <p:cNvPr id="4" name="Footer Placeholder 3">
            <a:extLst>
              <a:ext uri="{FF2B5EF4-FFF2-40B4-BE49-F238E27FC236}">
                <a16:creationId xmlns:a16="http://schemas.microsoft.com/office/drawing/2014/main" id="{7BF39972-34A9-4F40-80F9-C26214D2ADB8}"/>
              </a:ext>
            </a:extLst>
          </p:cNvPr>
          <p:cNvSpPr>
            <a:spLocks noGrp="1"/>
          </p:cNvSpPr>
          <p:nvPr>
            <p:ph type="ftr" sz="quarter" idx="10"/>
          </p:nvPr>
        </p:nvSpPr>
        <p:spPr/>
        <p:txBody>
          <a:bodyPr/>
          <a:lstStyle/>
          <a:p>
            <a:endParaRPr lang="en-US" dirty="0"/>
          </a:p>
        </p:txBody>
      </p:sp>
      <p:sp>
        <p:nvSpPr>
          <p:cNvPr id="5" name="Date Placeholder 4">
            <a:extLst>
              <a:ext uri="{FF2B5EF4-FFF2-40B4-BE49-F238E27FC236}">
                <a16:creationId xmlns:a16="http://schemas.microsoft.com/office/drawing/2014/main" id="{1F0ABCDE-5115-4C35-99FE-A5FE891A337A}"/>
              </a:ext>
            </a:extLst>
          </p:cNvPr>
          <p:cNvSpPr>
            <a:spLocks noGrp="1"/>
          </p:cNvSpPr>
          <p:nvPr>
            <p:ph type="dt" sz="half" idx="12"/>
          </p:nvPr>
        </p:nvSpPr>
        <p:spPr/>
        <p:txBody>
          <a:bodyPr/>
          <a:lstStyle/>
          <a:p>
            <a:endParaRPr lang="en-US" dirty="0"/>
          </a:p>
        </p:txBody>
      </p:sp>
      <p:sp>
        <p:nvSpPr>
          <p:cNvPr id="6" name="Title 1">
            <a:extLst>
              <a:ext uri="{FF2B5EF4-FFF2-40B4-BE49-F238E27FC236}">
                <a16:creationId xmlns:a16="http://schemas.microsoft.com/office/drawing/2014/main" id="{76013D2C-FA4B-4F0C-B386-2A3739B5451D}"/>
              </a:ext>
            </a:extLst>
          </p:cNvPr>
          <p:cNvSpPr>
            <a:spLocks noGrp="1"/>
          </p:cNvSpPr>
          <p:nvPr>
            <p:ph type="title"/>
          </p:nvPr>
        </p:nvSpPr>
        <p:spPr>
          <a:xfrm>
            <a:off x="304482" y="92075"/>
            <a:ext cx="8370392" cy="583786"/>
          </a:xfrm>
          <a:solidFill>
            <a:srgbClr val="002060"/>
          </a:solidFill>
        </p:spPr>
        <p:txBody>
          <a:bodyPr/>
          <a:lstStyle/>
          <a:p>
            <a:r>
              <a:rPr lang="en-US" sz="2400" dirty="0">
                <a:solidFill>
                  <a:srgbClr val="FFFF00"/>
                </a:solidFill>
              </a:rPr>
              <a:t> How we utilize OEL in IH &amp; OH  </a:t>
            </a:r>
          </a:p>
        </p:txBody>
      </p:sp>
      <p:sp>
        <p:nvSpPr>
          <p:cNvPr id="8" name="Rectangle 5">
            <a:extLst>
              <a:ext uri="{FF2B5EF4-FFF2-40B4-BE49-F238E27FC236}">
                <a16:creationId xmlns:a16="http://schemas.microsoft.com/office/drawing/2014/main" id="{0C0656A0-FD82-44C0-B72C-005CEC5CB815}"/>
              </a:ext>
            </a:extLst>
          </p:cNvPr>
          <p:cNvSpPr txBox="1">
            <a:spLocks noChangeArrowheads="1"/>
          </p:cNvSpPr>
          <p:nvPr/>
        </p:nvSpPr>
        <p:spPr bwMode="auto">
          <a:xfrm>
            <a:off x="304481" y="1027732"/>
            <a:ext cx="4623127" cy="325597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marL="285750" indent="-285750" defTabSz="822960" eaLnBrk="0" fontAlgn="base" hangingPunct="0">
              <a:spcAft>
                <a:spcPct val="0"/>
              </a:spcAft>
              <a:buFont typeface="Arial" panose="020B0604020202020204" pitchFamily="34" charset="0"/>
              <a:buChar char="•"/>
              <a:defRPr/>
            </a:pPr>
            <a:r>
              <a:rPr lang="en-GB" b="1" dirty="0">
                <a:solidFill>
                  <a:srgbClr val="002060"/>
                </a:solidFill>
              </a:rPr>
              <a:t>Exposure Assessment and Control</a:t>
            </a:r>
            <a:endParaRPr lang="th-TH" b="1" kern="0" dirty="0">
              <a:solidFill>
                <a:srgbClr val="002060"/>
              </a:solidFill>
              <a:effectLst>
                <a:outerShdw blurRad="38100" dist="38100" dir="2700000" algn="tl">
                  <a:srgbClr val="000000">
                    <a:alpha val="43137"/>
                  </a:srgbClr>
                </a:outerShdw>
              </a:effectLst>
              <a:cs typeface="Arial"/>
            </a:endParaRPr>
          </a:p>
          <a:p>
            <a:pPr defTabSz="822960" eaLnBrk="0" fontAlgn="base" hangingPunct="0">
              <a:spcAft>
                <a:spcPct val="0"/>
              </a:spcAft>
              <a:defRPr/>
            </a:pPr>
            <a:r>
              <a:rPr lang="en-US" b="1" kern="0" dirty="0">
                <a:solidFill>
                  <a:srgbClr val="002060"/>
                </a:solidFill>
                <a:cs typeface="Arial"/>
              </a:rPr>
              <a:t>     &amp; Exposure Monitoring </a:t>
            </a:r>
            <a:r>
              <a:rPr lang="en-GB" b="1" dirty="0">
                <a:solidFill>
                  <a:srgbClr val="002060"/>
                </a:solidFill>
              </a:rPr>
              <a:t>(</a:t>
            </a:r>
            <a:r>
              <a:rPr lang="en-US" b="1" kern="0" dirty="0">
                <a:solidFill>
                  <a:srgbClr val="002060"/>
                </a:solidFill>
                <a:effectLst>
                  <a:outerShdw blurRad="38100" dist="38100" dir="2700000" algn="tl">
                    <a:srgbClr val="000000">
                      <a:alpha val="43137"/>
                    </a:srgbClr>
                  </a:outerShdw>
                </a:effectLst>
                <a:cs typeface="Arial"/>
              </a:rPr>
              <a:t>QEA) </a:t>
            </a:r>
            <a:endParaRPr lang="en-US" b="1" kern="0" dirty="0">
              <a:solidFill>
                <a:srgbClr val="002060"/>
              </a:solidFill>
              <a:cs typeface="Arial"/>
            </a:endParaRPr>
          </a:p>
          <a:p>
            <a:pPr marL="285750" indent="-285750" defTabSz="822960" eaLnBrk="0" fontAlgn="base" hangingPunct="0">
              <a:spcAft>
                <a:spcPct val="0"/>
              </a:spcAft>
              <a:buFont typeface="Arial" panose="020B0604020202020204" pitchFamily="34" charset="0"/>
              <a:buChar char="•"/>
              <a:defRPr/>
            </a:pPr>
            <a:r>
              <a:rPr lang="en-US" b="1" kern="0" dirty="0">
                <a:solidFill>
                  <a:srgbClr val="002060"/>
                </a:solidFill>
                <a:cs typeface="Arial"/>
              </a:rPr>
              <a:t>Hazard Awareness, </a:t>
            </a:r>
          </a:p>
          <a:p>
            <a:pPr marL="285750" indent="-285750" eaLnBrk="0" hangingPunct="0">
              <a:buFont typeface="Arial" panose="020B0604020202020204" pitchFamily="34" charset="0"/>
              <a:buChar char="•"/>
            </a:pPr>
            <a:r>
              <a:rPr lang="en-US" b="1" kern="0" dirty="0">
                <a:solidFill>
                  <a:srgbClr val="002060"/>
                </a:solidFill>
                <a:cs typeface="Arial"/>
              </a:rPr>
              <a:t>Personal Protective Equipment</a:t>
            </a:r>
          </a:p>
          <a:p>
            <a:pPr marL="285750" indent="-285750" defTabSz="822960" eaLnBrk="0" fontAlgn="base" hangingPunct="0">
              <a:spcAft>
                <a:spcPct val="0"/>
              </a:spcAft>
              <a:buFont typeface="Arial" panose="020B0604020202020204" pitchFamily="34" charset="0"/>
              <a:buChar char="•"/>
              <a:defRPr/>
            </a:pPr>
            <a:r>
              <a:rPr lang="en-US" b="1" kern="0" dirty="0">
                <a:solidFill>
                  <a:srgbClr val="002060"/>
                </a:solidFill>
                <a:cs typeface="Arial"/>
              </a:rPr>
              <a:t>Respiratory Protection</a:t>
            </a:r>
          </a:p>
          <a:p>
            <a:pPr marL="285750" indent="-285750" defTabSz="822960" eaLnBrk="0" fontAlgn="base" hangingPunct="0">
              <a:spcAft>
                <a:spcPct val="0"/>
              </a:spcAft>
              <a:buFont typeface="Arial" panose="020B0604020202020204" pitchFamily="34" charset="0"/>
              <a:buChar char="•"/>
              <a:defRPr/>
            </a:pPr>
            <a:r>
              <a:rPr lang="en-US" b="1" kern="0" dirty="0">
                <a:solidFill>
                  <a:srgbClr val="002060"/>
                </a:solidFill>
                <a:cs typeface="Arial"/>
              </a:rPr>
              <a:t>Hearing Conservation</a:t>
            </a:r>
          </a:p>
          <a:p>
            <a:pPr marL="285750" indent="-285750" eaLnBrk="0" hangingPunct="0">
              <a:buFont typeface="Arial" panose="020B0604020202020204" pitchFamily="34" charset="0"/>
              <a:buChar char="•"/>
            </a:pPr>
            <a:r>
              <a:rPr lang="en-US" b="1" kern="0" dirty="0">
                <a:solidFill>
                  <a:srgbClr val="002060"/>
                </a:solidFill>
                <a:cs typeface="Arial"/>
              </a:rPr>
              <a:t>Fume Hood </a:t>
            </a:r>
          </a:p>
          <a:p>
            <a:pPr marL="285750" indent="-285750" eaLnBrk="0" hangingPunct="0">
              <a:buFont typeface="Arial" panose="020B0604020202020204" pitchFamily="34" charset="0"/>
              <a:buChar char="•"/>
            </a:pPr>
            <a:r>
              <a:rPr lang="en-US" b="1" kern="0" dirty="0">
                <a:solidFill>
                  <a:srgbClr val="002060"/>
                </a:solidFill>
                <a:cs typeface="Arial"/>
              </a:rPr>
              <a:t>Ventilation</a:t>
            </a:r>
          </a:p>
          <a:p>
            <a:pPr marL="285750" indent="-285750" eaLnBrk="0" hangingPunct="0">
              <a:buFont typeface="Arial" panose="020B0604020202020204" pitchFamily="34" charset="0"/>
              <a:buChar char="•"/>
            </a:pPr>
            <a:r>
              <a:rPr lang="en-US" b="1" kern="0" dirty="0">
                <a:solidFill>
                  <a:srgbClr val="002060"/>
                </a:solidFill>
                <a:cs typeface="Arial"/>
              </a:rPr>
              <a:t>Indoor Air Quality</a:t>
            </a:r>
          </a:p>
          <a:p>
            <a:pPr marL="285750" indent="-285750" eaLnBrk="0" hangingPunct="0">
              <a:buFont typeface="Arial" panose="020B0604020202020204" pitchFamily="34" charset="0"/>
              <a:buChar char="•"/>
            </a:pPr>
            <a:r>
              <a:rPr lang="en-US" b="1" kern="0" dirty="0">
                <a:solidFill>
                  <a:srgbClr val="002060"/>
                </a:solidFill>
                <a:cs typeface="Arial"/>
              </a:rPr>
              <a:t>Workplace Hygiene</a:t>
            </a:r>
          </a:p>
          <a:p>
            <a:pPr marL="285750" indent="-285750" eaLnBrk="0" hangingPunct="0">
              <a:buFont typeface="Arial" panose="020B0604020202020204" pitchFamily="34" charset="0"/>
              <a:buChar char="•"/>
            </a:pPr>
            <a:r>
              <a:rPr lang="en-US" b="1" kern="0" dirty="0">
                <a:solidFill>
                  <a:srgbClr val="002060"/>
                </a:solidFill>
                <a:cs typeface="Arial"/>
              </a:rPr>
              <a:t>Thermal Stress Prevention</a:t>
            </a:r>
          </a:p>
          <a:p>
            <a:pPr marL="285750" indent="-285750" eaLnBrk="0" hangingPunct="0">
              <a:buFont typeface="Arial" panose="020B0604020202020204" pitchFamily="34" charset="0"/>
              <a:buChar char="•"/>
            </a:pPr>
            <a:r>
              <a:rPr lang="en-US" b="1" kern="0" dirty="0">
                <a:solidFill>
                  <a:srgbClr val="002060"/>
                </a:solidFill>
                <a:cs typeface="Arial"/>
              </a:rPr>
              <a:t>Radiation</a:t>
            </a:r>
          </a:p>
        </p:txBody>
      </p:sp>
      <p:sp>
        <p:nvSpPr>
          <p:cNvPr id="9" name="TextBox 8">
            <a:extLst>
              <a:ext uri="{FF2B5EF4-FFF2-40B4-BE49-F238E27FC236}">
                <a16:creationId xmlns:a16="http://schemas.microsoft.com/office/drawing/2014/main" id="{384E1C63-A3EF-4892-A3B6-3D1AF4930D0C}"/>
              </a:ext>
            </a:extLst>
          </p:cNvPr>
          <p:cNvSpPr txBox="1"/>
          <p:nvPr/>
        </p:nvSpPr>
        <p:spPr>
          <a:xfrm>
            <a:off x="5233001" y="2396180"/>
            <a:ext cx="3265654" cy="420688"/>
          </a:xfrm>
          <a:prstGeom prst="rect">
            <a:avLst/>
          </a:prstGeom>
          <a:solidFill>
            <a:srgbClr val="FF0000"/>
          </a:solidFill>
          <a:ln>
            <a:solidFill>
              <a:schemeClr val="tx1">
                <a:lumMod val="50000"/>
              </a:schemeClr>
            </a:solidFill>
          </a:ln>
        </p:spPr>
        <p:txBody>
          <a:bodyPr wrap="square" lIns="45720" rIns="45720" rtlCol="0">
            <a:noAutofit/>
          </a:bodyPr>
          <a:lstStyle/>
          <a:p>
            <a:pPr algn="ctr"/>
            <a:r>
              <a:rPr lang="en-US" b="1" dirty="0">
                <a:solidFill>
                  <a:srgbClr val="FFFF00"/>
                </a:solidFill>
              </a:rPr>
              <a:t>OEL &amp; 50%OEL Action Level</a:t>
            </a:r>
          </a:p>
        </p:txBody>
      </p:sp>
      <p:sp>
        <p:nvSpPr>
          <p:cNvPr id="32" name="Right Brace 31">
            <a:extLst>
              <a:ext uri="{FF2B5EF4-FFF2-40B4-BE49-F238E27FC236}">
                <a16:creationId xmlns:a16="http://schemas.microsoft.com/office/drawing/2014/main" id="{31B1B574-83EA-4887-9CB8-318B0F40DC01}"/>
              </a:ext>
            </a:extLst>
          </p:cNvPr>
          <p:cNvSpPr/>
          <p:nvPr/>
        </p:nvSpPr>
        <p:spPr>
          <a:xfrm>
            <a:off x="4468633" y="1097280"/>
            <a:ext cx="699715" cy="3018488"/>
          </a:xfrm>
          <a:prstGeom prst="rightBrace">
            <a:avLst/>
          </a:prstGeom>
          <a:ln w="57150">
            <a:solidFill>
              <a:srgbClr val="E8003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6472304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932E925-B5E5-4392-BD7C-5F91337E2F79}"/>
              </a:ext>
            </a:extLst>
          </p:cNvPr>
          <p:cNvSpPr>
            <a:spLocks noGrp="1"/>
          </p:cNvSpPr>
          <p:nvPr>
            <p:ph type="sldNum" sz="quarter" idx="11"/>
          </p:nvPr>
        </p:nvSpPr>
        <p:spPr/>
        <p:txBody>
          <a:bodyPr/>
          <a:lstStyle/>
          <a:p>
            <a:fld id="{B6D1532F-61F1-B941-ACDF-6BC65E0B4055}" type="slidenum">
              <a:rPr lang="en-US" smtClean="0"/>
              <a:pPr/>
              <a:t>31</a:t>
            </a:fld>
            <a:endParaRPr lang="en-US" dirty="0"/>
          </a:p>
        </p:txBody>
      </p:sp>
      <p:sp>
        <p:nvSpPr>
          <p:cNvPr id="3" name="Footer Placeholder 2">
            <a:extLst>
              <a:ext uri="{FF2B5EF4-FFF2-40B4-BE49-F238E27FC236}">
                <a16:creationId xmlns:a16="http://schemas.microsoft.com/office/drawing/2014/main" id="{74E3A93D-CE75-4442-849D-7ED20D2C3EC2}"/>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0B687473-6C5C-41BB-B79E-B10DCA2060E3}"/>
              </a:ext>
            </a:extLst>
          </p:cNvPr>
          <p:cNvSpPr>
            <a:spLocks noGrp="1"/>
          </p:cNvSpPr>
          <p:nvPr>
            <p:ph type="dt" sz="half" idx="12"/>
          </p:nvPr>
        </p:nvSpPr>
        <p:spPr/>
        <p:txBody>
          <a:bodyPr/>
          <a:lstStyle/>
          <a:p>
            <a:endParaRPr lang="en-US" dirty="0"/>
          </a:p>
        </p:txBody>
      </p:sp>
      <p:sp>
        <p:nvSpPr>
          <p:cNvPr id="56" name="Title 1">
            <a:extLst>
              <a:ext uri="{FF2B5EF4-FFF2-40B4-BE49-F238E27FC236}">
                <a16:creationId xmlns:a16="http://schemas.microsoft.com/office/drawing/2014/main" id="{FD3F0082-DC71-49EA-AAB0-D8EE7E6D6772}"/>
              </a:ext>
            </a:extLst>
          </p:cNvPr>
          <p:cNvSpPr txBox="1">
            <a:spLocks/>
          </p:cNvSpPr>
          <p:nvPr/>
        </p:nvSpPr>
        <p:spPr>
          <a:xfrm>
            <a:off x="159489" y="190061"/>
            <a:ext cx="8825022" cy="563562"/>
          </a:xfrm>
          <a:prstGeom prst="rect">
            <a:avLst/>
          </a:prstGeom>
        </p:spPr>
        <p:txBody>
          <a:bodyPr bIns="91440" anchor="t" anchorCtr="0">
            <a:no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sz="2300" b="1" dirty="0">
                <a:ea typeface="Arial Unicode MS" pitchFamily="34" charset="-128"/>
                <a:cs typeface="Arial Unicode MS" pitchFamily="34" charset="-128"/>
              </a:rPr>
              <a:t>Health Checkup development – Chemical &amp; Physical Agents</a:t>
            </a:r>
          </a:p>
        </p:txBody>
      </p:sp>
      <p:sp>
        <p:nvSpPr>
          <p:cNvPr id="57" name="Rectangle 56">
            <a:extLst>
              <a:ext uri="{FF2B5EF4-FFF2-40B4-BE49-F238E27FC236}">
                <a16:creationId xmlns:a16="http://schemas.microsoft.com/office/drawing/2014/main" id="{BC43CBB8-091C-4E79-8A67-2F9D979388E4}"/>
              </a:ext>
            </a:extLst>
          </p:cNvPr>
          <p:cNvSpPr/>
          <p:nvPr/>
        </p:nvSpPr>
        <p:spPr>
          <a:xfrm>
            <a:off x="2743200" y="2514600"/>
            <a:ext cx="1808341" cy="563562"/>
          </a:xfrm>
          <a:prstGeom prst="rect">
            <a:avLst/>
          </a:prstGeom>
          <a:solidFill>
            <a:srgbClr val="FF0000"/>
          </a:solidFill>
          <a:ln w="12700" cap="flat" cmpd="sng" algn="ctr">
            <a:solidFill>
              <a:srgbClr val="D34817">
                <a:shade val="50000"/>
              </a:srgbClr>
            </a:solid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400" b="1" kern="0" dirty="0">
                <a:solidFill>
                  <a:prstClr val="white"/>
                </a:solidFill>
                <a:ea typeface="Arial Unicode MS" pitchFamily="34" charset="-128"/>
                <a:cs typeface="Arial Unicode MS" pitchFamily="34" charset="-128"/>
              </a:rPr>
              <a:t>IH Monitoring</a:t>
            </a:r>
            <a:endParaRPr kumimoji="0" lang="en-US" sz="1400" b="1" i="0" u="none" strike="noStrike" kern="0" cap="none" spc="0" normalizeH="0" baseline="0" noProof="0" dirty="0">
              <a:ln>
                <a:noFill/>
              </a:ln>
              <a:solidFill>
                <a:prstClr val="white"/>
              </a:solidFill>
              <a:effectLst/>
              <a:uLnTx/>
              <a:uFillTx/>
              <a:ea typeface="Arial Unicode MS" pitchFamily="34" charset="-128"/>
              <a:cs typeface="Arial Unicode MS" pitchFamily="34" charset="-128"/>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ea typeface="Arial Unicode MS" pitchFamily="34" charset="-128"/>
                <a:cs typeface="Arial Unicode MS" pitchFamily="34" charset="-128"/>
              </a:rPr>
              <a:t>(&gt;50%OEL)</a:t>
            </a:r>
          </a:p>
        </p:txBody>
      </p:sp>
      <p:sp>
        <p:nvSpPr>
          <p:cNvPr id="58" name="Rectangle 57">
            <a:extLst>
              <a:ext uri="{FF2B5EF4-FFF2-40B4-BE49-F238E27FC236}">
                <a16:creationId xmlns:a16="http://schemas.microsoft.com/office/drawing/2014/main" id="{92E03610-8836-45B9-A991-3622FC3AAC27}"/>
              </a:ext>
            </a:extLst>
          </p:cNvPr>
          <p:cNvSpPr/>
          <p:nvPr/>
        </p:nvSpPr>
        <p:spPr>
          <a:xfrm>
            <a:off x="5049648" y="2514600"/>
            <a:ext cx="1651037" cy="563561"/>
          </a:xfrm>
          <a:prstGeom prst="rect">
            <a:avLst/>
          </a:prstGeom>
          <a:solidFill>
            <a:srgbClr val="0066FF"/>
          </a:solidFill>
          <a:ln w="12700" cap="flat" cmpd="sng" algn="ctr">
            <a:solidFill>
              <a:srgbClr val="D34817">
                <a:shade val="50000"/>
              </a:srgbClr>
            </a:solid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300" b="1" kern="0" dirty="0">
                <a:solidFill>
                  <a:prstClr val="white"/>
                </a:solidFill>
                <a:ea typeface="Arial Unicode MS" pitchFamily="34" charset="-128"/>
                <a:cs typeface="Arial Unicode MS" pitchFamily="34" charset="-128"/>
              </a:rPr>
              <a:t>Regulatory </a:t>
            </a:r>
            <a:endParaRPr kumimoji="0" lang="en-US" sz="1300" b="1" i="0" u="none" strike="noStrike" kern="0" cap="none" spc="0" normalizeH="0" baseline="0" noProof="0" dirty="0">
              <a:ln>
                <a:noFill/>
              </a:ln>
              <a:solidFill>
                <a:prstClr val="white"/>
              </a:solidFill>
              <a:effectLst/>
              <a:uLnTx/>
              <a:uFillTx/>
              <a:ea typeface="Arial Unicode MS" pitchFamily="34" charset="-128"/>
              <a:cs typeface="Arial Unicode MS" pitchFamily="34" charset="-128"/>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00" b="1" i="0" u="none" strike="noStrike" kern="0" cap="none" spc="0" normalizeH="0" baseline="0" noProof="0" dirty="0">
                <a:ln>
                  <a:noFill/>
                </a:ln>
                <a:solidFill>
                  <a:prstClr val="white"/>
                </a:solidFill>
                <a:effectLst/>
                <a:uLnTx/>
                <a:uFillTx/>
                <a:ea typeface="Arial Unicode MS" pitchFamily="34" charset="-128"/>
                <a:cs typeface="Arial Unicode MS" pitchFamily="34" charset="-128"/>
              </a:rPr>
              <a:t>(Risk priority in QEA)</a:t>
            </a:r>
          </a:p>
        </p:txBody>
      </p:sp>
      <p:sp>
        <p:nvSpPr>
          <p:cNvPr id="59" name="Rectangle 58">
            <a:extLst>
              <a:ext uri="{FF2B5EF4-FFF2-40B4-BE49-F238E27FC236}">
                <a16:creationId xmlns:a16="http://schemas.microsoft.com/office/drawing/2014/main" id="{D83B626F-723F-47A2-BA67-6CC0E4B5A42E}"/>
              </a:ext>
            </a:extLst>
          </p:cNvPr>
          <p:cNvSpPr/>
          <p:nvPr/>
        </p:nvSpPr>
        <p:spPr>
          <a:xfrm>
            <a:off x="609600" y="2514600"/>
            <a:ext cx="1591340" cy="563562"/>
          </a:xfrm>
          <a:prstGeom prst="rect">
            <a:avLst/>
          </a:prstGeom>
          <a:solidFill>
            <a:srgbClr val="FF00FF"/>
          </a:solidFill>
          <a:ln w="12700" cap="flat" cmpd="sng" algn="ctr">
            <a:solidFill>
              <a:srgbClr val="D34817">
                <a:shade val="50000"/>
              </a:srgbClr>
            </a:solid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ea typeface="Arial Unicode MS" pitchFamily="34" charset="-128"/>
                <a:cs typeface="Arial Unicode MS" pitchFamily="34" charset="-128"/>
              </a:rPr>
              <a:t>Carcinogen Group 1 (IARC)</a:t>
            </a:r>
          </a:p>
        </p:txBody>
      </p:sp>
      <p:cxnSp>
        <p:nvCxnSpPr>
          <p:cNvPr id="61" name="Elbow Connector 26">
            <a:extLst>
              <a:ext uri="{FF2B5EF4-FFF2-40B4-BE49-F238E27FC236}">
                <a16:creationId xmlns:a16="http://schemas.microsoft.com/office/drawing/2014/main" id="{F3560E99-F6A0-456C-B7D0-9F38F21A9E78}"/>
              </a:ext>
            </a:extLst>
          </p:cNvPr>
          <p:cNvCxnSpPr>
            <a:cxnSpLocks/>
            <a:stCxn id="57" idx="2"/>
          </p:cNvCxnSpPr>
          <p:nvPr/>
        </p:nvCxnSpPr>
        <p:spPr>
          <a:xfrm rot="16200000" flipH="1">
            <a:off x="3420359" y="3305173"/>
            <a:ext cx="1265238" cy="811215"/>
          </a:xfrm>
          <a:prstGeom prst="bentConnector3">
            <a:avLst>
              <a:gd name="adj1" fmla="val 50000"/>
            </a:avLst>
          </a:prstGeom>
          <a:noFill/>
          <a:ln w="9525" cap="flat" cmpd="sng" algn="ctr">
            <a:solidFill>
              <a:sysClr val="windowText" lastClr="000000"/>
            </a:solidFill>
            <a:prstDash val="solid"/>
            <a:headEnd type="none" w="med" len="med"/>
            <a:tailEnd type="triangle" w="med" len="med"/>
          </a:ln>
          <a:effectLst/>
        </p:spPr>
      </p:cxnSp>
      <p:cxnSp>
        <p:nvCxnSpPr>
          <p:cNvPr id="62" name="Elbow Connector 32">
            <a:extLst>
              <a:ext uri="{FF2B5EF4-FFF2-40B4-BE49-F238E27FC236}">
                <a16:creationId xmlns:a16="http://schemas.microsoft.com/office/drawing/2014/main" id="{56C10E8A-E7A8-42AB-A390-513E4035AC4A}"/>
              </a:ext>
            </a:extLst>
          </p:cNvPr>
          <p:cNvCxnSpPr>
            <a:cxnSpLocks/>
          </p:cNvCxnSpPr>
          <p:nvPr/>
        </p:nvCxnSpPr>
        <p:spPr>
          <a:xfrm rot="16200000" flipH="1">
            <a:off x="2299309" y="2184123"/>
            <a:ext cx="1265238" cy="3053316"/>
          </a:xfrm>
          <a:prstGeom prst="bentConnector3">
            <a:avLst>
              <a:gd name="adj1" fmla="val 50000"/>
            </a:avLst>
          </a:prstGeom>
          <a:noFill/>
          <a:ln w="9525" cap="flat" cmpd="sng" algn="ctr">
            <a:solidFill>
              <a:sysClr val="windowText" lastClr="000000"/>
            </a:solidFill>
            <a:prstDash val="solid"/>
            <a:headEnd type="none" w="med" len="med"/>
            <a:tailEnd type="triangle" w="med" len="med"/>
          </a:ln>
          <a:effectLst/>
        </p:spPr>
      </p:cxnSp>
      <p:cxnSp>
        <p:nvCxnSpPr>
          <p:cNvPr id="64" name="Elbow Connector 11">
            <a:extLst>
              <a:ext uri="{FF2B5EF4-FFF2-40B4-BE49-F238E27FC236}">
                <a16:creationId xmlns:a16="http://schemas.microsoft.com/office/drawing/2014/main" id="{9CAD8D71-5C3F-451C-85E8-66A8F237CF80}"/>
              </a:ext>
            </a:extLst>
          </p:cNvPr>
          <p:cNvCxnSpPr>
            <a:cxnSpLocks/>
            <a:stCxn id="58" idx="2"/>
          </p:cNvCxnSpPr>
          <p:nvPr/>
        </p:nvCxnSpPr>
        <p:spPr>
          <a:xfrm rot="5400000">
            <a:off x="4534261" y="3002493"/>
            <a:ext cx="1265239" cy="1416575"/>
          </a:xfrm>
          <a:prstGeom prst="bentConnector2">
            <a:avLst/>
          </a:prstGeom>
          <a:noFill/>
          <a:ln w="9525" cap="flat" cmpd="sng" algn="ctr">
            <a:solidFill>
              <a:sysClr val="windowText" lastClr="000000"/>
            </a:solidFill>
            <a:prstDash val="solid"/>
            <a:headEnd type="none" w="med" len="med"/>
            <a:tailEnd type="triangle" w="med" len="med"/>
          </a:ln>
          <a:effectLst/>
        </p:spPr>
      </p:cxnSp>
      <p:cxnSp>
        <p:nvCxnSpPr>
          <p:cNvPr id="65" name="Elbow Connector 15">
            <a:extLst>
              <a:ext uri="{FF2B5EF4-FFF2-40B4-BE49-F238E27FC236}">
                <a16:creationId xmlns:a16="http://schemas.microsoft.com/office/drawing/2014/main" id="{D4D6B18C-3FAF-4BBE-955F-FE6A84CBC892}"/>
              </a:ext>
            </a:extLst>
          </p:cNvPr>
          <p:cNvCxnSpPr>
            <a:cxnSpLocks/>
          </p:cNvCxnSpPr>
          <p:nvPr/>
        </p:nvCxnSpPr>
        <p:spPr>
          <a:xfrm rot="5400000">
            <a:off x="5644397" y="1533561"/>
            <a:ext cx="991408" cy="3363030"/>
          </a:xfrm>
          <a:prstGeom prst="bentConnector2">
            <a:avLst/>
          </a:prstGeom>
          <a:noFill/>
          <a:ln w="9525" cap="flat" cmpd="sng" algn="ctr">
            <a:solidFill>
              <a:sysClr val="windowText" lastClr="000000"/>
            </a:solidFill>
            <a:prstDash val="solid"/>
            <a:headEnd type="none" w="med" len="med"/>
            <a:tailEnd type="triangle" w="med" len="med"/>
          </a:ln>
          <a:effectLst/>
        </p:spPr>
      </p:cxnSp>
      <p:sp>
        <p:nvSpPr>
          <p:cNvPr id="70" name="TextBox 69">
            <a:extLst>
              <a:ext uri="{FF2B5EF4-FFF2-40B4-BE49-F238E27FC236}">
                <a16:creationId xmlns:a16="http://schemas.microsoft.com/office/drawing/2014/main" id="{95CEC2CD-DE3E-4BE2-B940-E33A44B90178}"/>
              </a:ext>
            </a:extLst>
          </p:cNvPr>
          <p:cNvSpPr txBox="1"/>
          <p:nvPr/>
        </p:nvSpPr>
        <p:spPr>
          <a:xfrm>
            <a:off x="3422331" y="743635"/>
            <a:ext cx="2170113" cy="523220"/>
          </a:xfrm>
          <a:prstGeom prst="rect">
            <a:avLst/>
          </a:prstGeom>
          <a:solidFill>
            <a:srgbClr val="FF6600"/>
          </a:solidFill>
        </p:spPr>
        <p:txBody>
          <a:bodyPr wrap="square" rtlCol="0">
            <a:spAutoFit/>
          </a:bodyPr>
          <a:lstStyle/>
          <a:p>
            <a:pPr algn="ctr"/>
            <a:r>
              <a:rPr lang="en-US" sz="1400" b="1" dirty="0">
                <a:solidFill>
                  <a:prstClr val="black"/>
                </a:solidFill>
                <a:cs typeface="Arial" pitchFamily="34" charset="0"/>
              </a:rPr>
              <a:t>All Relevant</a:t>
            </a:r>
          </a:p>
          <a:p>
            <a:pPr algn="ctr"/>
            <a:r>
              <a:rPr lang="en-US" sz="1400" b="1" dirty="0">
                <a:solidFill>
                  <a:prstClr val="black"/>
                </a:solidFill>
                <a:cs typeface="Arial" pitchFamily="34" charset="0"/>
              </a:rPr>
              <a:t>Agents</a:t>
            </a:r>
          </a:p>
        </p:txBody>
      </p:sp>
      <p:cxnSp>
        <p:nvCxnSpPr>
          <p:cNvPr id="72" name="Elbow Connector 23">
            <a:extLst>
              <a:ext uri="{FF2B5EF4-FFF2-40B4-BE49-F238E27FC236}">
                <a16:creationId xmlns:a16="http://schemas.microsoft.com/office/drawing/2014/main" id="{826D0B6E-C839-424C-A3B8-FCA4ED99D3CC}"/>
              </a:ext>
            </a:extLst>
          </p:cNvPr>
          <p:cNvCxnSpPr>
            <a:cxnSpLocks/>
            <a:stCxn id="70" idx="2"/>
            <a:endCxn id="59" idx="0"/>
          </p:cNvCxnSpPr>
          <p:nvPr/>
        </p:nvCxnSpPr>
        <p:spPr>
          <a:xfrm rot="5400000">
            <a:off x="2332457" y="339668"/>
            <a:ext cx="1247745" cy="3102118"/>
          </a:xfrm>
          <a:prstGeom prst="bentConnector3">
            <a:avLst>
              <a:gd name="adj1" fmla="val 50000"/>
            </a:avLst>
          </a:prstGeom>
          <a:noFill/>
          <a:ln w="9525" cap="flat" cmpd="sng" algn="ctr">
            <a:solidFill>
              <a:sysClr val="windowText" lastClr="000000"/>
            </a:solidFill>
            <a:prstDash val="solid"/>
            <a:headEnd type="none" w="med" len="med"/>
            <a:tailEnd type="triangle" w="med" len="med"/>
          </a:ln>
          <a:effectLst/>
        </p:spPr>
      </p:cxnSp>
      <p:cxnSp>
        <p:nvCxnSpPr>
          <p:cNvPr id="73" name="Elbow Connector 29">
            <a:extLst>
              <a:ext uri="{FF2B5EF4-FFF2-40B4-BE49-F238E27FC236}">
                <a16:creationId xmlns:a16="http://schemas.microsoft.com/office/drawing/2014/main" id="{1ABD7630-BE7E-4A46-AE8C-9E33EFAB2759}"/>
              </a:ext>
            </a:extLst>
          </p:cNvPr>
          <p:cNvCxnSpPr>
            <a:cxnSpLocks/>
            <a:stCxn id="70" idx="2"/>
            <a:endCxn id="57" idx="0"/>
          </p:cNvCxnSpPr>
          <p:nvPr/>
        </p:nvCxnSpPr>
        <p:spPr>
          <a:xfrm rot="5400000">
            <a:off x="3453508" y="1460719"/>
            <a:ext cx="1247745" cy="860017"/>
          </a:xfrm>
          <a:prstGeom prst="bentConnector3">
            <a:avLst>
              <a:gd name="adj1" fmla="val 50000"/>
            </a:avLst>
          </a:prstGeom>
          <a:noFill/>
          <a:ln w="9525" cap="flat" cmpd="sng" algn="ctr">
            <a:solidFill>
              <a:sysClr val="windowText" lastClr="000000"/>
            </a:solidFill>
            <a:prstDash val="solid"/>
            <a:headEnd type="none" w="med" len="med"/>
            <a:tailEnd type="triangle" w="med" len="med"/>
          </a:ln>
          <a:effectLst/>
        </p:spPr>
      </p:cxnSp>
      <p:cxnSp>
        <p:nvCxnSpPr>
          <p:cNvPr id="74" name="Elbow Connector 33">
            <a:extLst>
              <a:ext uri="{FF2B5EF4-FFF2-40B4-BE49-F238E27FC236}">
                <a16:creationId xmlns:a16="http://schemas.microsoft.com/office/drawing/2014/main" id="{503D5358-B315-45B7-94FB-14B75E63E7C4}"/>
              </a:ext>
            </a:extLst>
          </p:cNvPr>
          <p:cNvCxnSpPr>
            <a:cxnSpLocks/>
            <a:stCxn id="70" idx="2"/>
            <a:endCxn id="58" idx="0"/>
          </p:cNvCxnSpPr>
          <p:nvPr/>
        </p:nvCxnSpPr>
        <p:spPr>
          <a:xfrm rot="16200000" flipH="1">
            <a:off x="4567405" y="1206837"/>
            <a:ext cx="1247745" cy="1367779"/>
          </a:xfrm>
          <a:prstGeom prst="bentConnector3">
            <a:avLst>
              <a:gd name="adj1" fmla="val 50000"/>
            </a:avLst>
          </a:prstGeom>
          <a:noFill/>
          <a:ln w="9525" cap="flat" cmpd="sng" algn="ctr">
            <a:solidFill>
              <a:sysClr val="windowText" lastClr="000000"/>
            </a:solidFill>
            <a:prstDash val="solid"/>
            <a:headEnd type="none" w="med" len="med"/>
            <a:tailEnd type="triangle" w="med" len="med"/>
          </a:ln>
          <a:effectLst/>
        </p:spPr>
      </p:cxnSp>
      <p:cxnSp>
        <p:nvCxnSpPr>
          <p:cNvPr id="75" name="Elbow Connector 36">
            <a:extLst>
              <a:ext uri="{FF2B5EF4-FFF2-40B4-BE49-F238E27FC236}">
                <a16:creationId xmlns:a16="http://schemas.microsoft.com/office/drawing/2014/main" id="{F60A1A88-68AE-4C2A-9956-4BA23D23AE3B}"/>
              </a:ext>
            </a:extLst>
          </p:cNvPr>
          <p:cNvCxnSpPr>
            <a:cxnSpLocks/>
            <a:stCxn id="70" idx="2"/>
            <a:endCxn id="63" idx="0"/>
          </p:cNvCxnSpPr>
          <p:nvPr/>
        </p:nvCxnSpPr>
        <p:spPr>
          <a:xfrm rot="16200000" flipH="1">
            <a:off x="5532857" y="241386"/>
            <a:ext cx="1247745" cy="3298682"/>
          </a:xfrm>
          <a:prstGeom prst="bentConnector3">
            <a:avLst>
              <a:gd name="adj1" fmla="val 50000"/>
            </a:avLst>
          </a:prstGeom>
          <a:noFill/>
          <a:ln w="9525" cap="flat" cmpd="sng" algn="ctr">
            <a:solidFill>
              <a:sysClr val="windowText" lastClr="000000"/>
            </a:solidFill>
            <a:prstDash val="solid"/>
            <a:headEnd type="none" w="med" len="med"/>
            <a:tailEnd type="triangle" w="med" len="med"/>
          </a:ln>
          <a:effectLst/>
        </p:spPr>
      </p:cxnSp>
      <p:sp>
        <p:nvSpPr>
          <p:cNvPr id="77" name="Rectangle 76">
            <a:extLst>
              <a:ext uri="{FF2B5EF4-FFF2-40B4-BE49-F238E27FC236}">
                <a16:creationId xmlns:a16="http://schemas.microsoft.com/office/drawing/2014/main" id="{0D7634D2-8946-4F89-81CC-40EB53025CDE}"/>
              </a:ext>
            </a:extLst>
          </p:cNvPr>
          <p:cNvSpPr/>
          <p:nvPr/>
        </p:nvSpPr>
        <p:spPr>
          <a:xfrm>
            <a:off x="2549963" y="4069570"/>
            <a:ext cx="3939208" cy="563562"/>
          </a:xfrm>
          <a:prstGeom prst="rect">
            <a:avLst/>
          </a:prstGeom>
          <a:solidFill>
            <a:srgbClr val="00CC00"/>
          </a:solidFill>
          <a:ln w="12700" cap="flat" cmpd="sng" algn="ctr">
            <a:solidFill>
              <a:srgbClr val="D34817">
                <a:shade val="50000"/>
              </a:srgbClr>
            </a:solid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black"/>
                </a:solidFill>
                <a:effectLst/>
                <a:uLnTx/>
                <a:uFillTx/>
                <a:ea typeface="Arial Unicode MS" pitchFamily="34" charset="-128"/>
                <a:cs typeface="Arial Unicode MS" pitchFamily="34" charset="-128"/>
              </a:rPr>
              <a:t>Health Check up program</a:t>
            </a:r>
          </a:p>
        </p:txBody>
      </p:sp>
      <p:sp>
        <p:nvSpPr>
          <p:cNvPr id="63" name="Rectangle 62">
            <a:extLst>
              <a:ext uri="{FF2B5EF4-FFF2-40B4-BE49-F238E27FC236}">
                <a16:creationId xmlns:a16="http://schemas.microsoft.com/office/drawing/2014/main" id="{6FC4F55D-AA09-407B-A312-05E922EB1353}"/>
              </a:ext>
            </a:extLst>
          </p:cNvPr>
          <p:cNvSpPr/>
          <p:nvPr/>
        </p:nvSpPr>
        <p:spPr>
          <a:xfrm>
            <a:off x="7010400" y="2514600"/>
            <a:ext cx="1591340" cy="563562"/>
          </a:xfrm>
          <a:prstGeom prst="rect">
            <a:avLst/>
          </a:prstGeom>
          <a:solidFill>
            <a:srgbClr val="FFFF00"/>
          </a:solidFill>
          <a:ln w="12700" cap="flat" cmpd="sng" algn="ctr">
            <a:solidFill>
              <a:srgbClr val="D34817">
                <a:shade val="50000"/>
              </a:srgbClr>
            </a:solid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black"/>
                </a:solidFill>
                <a:effectLst/>
                <a:uLnTx/>
                <a:uFillTx/>
                <a:ea typeface="Arial Unicode MS" pitchFamily="34" charset="-128"/>
                <a:cs typeface="Arial Unicode MS" pitchFamily="34" charset="-128"/>
              </a:rPr>
              <a:t>EIA Monitoring Plan</a:t>
            </a:r>
          </a:p>
        </p:txBody>
      </p:sp>
      <p:sp>
        <p:nvSpPr>
          <p:cNvPr id="112" name="Star: 6 Points 111">
            <a:extLst>
              <a:ext uri="{FF2B5EF4-FFF2-40B4-BE49-F238E27FC236}">
                <a16:creationId xmlns:a16="http://schemas.microsoft.com/office/drawing/2014/main" id="{24150DE5-472A-4283-AF42-AF1EA2BF9B09}"/>
              </a:ext>
            </a:extLst>
          </p:cNvPr>
          <p:cNvSpPr/>
          <p:nvPr/>
        </p:nvSpPr>
        <p:spPr>
          <a:xfrm>
            <a:off x="6662935" y="2182601"/>
            <a:ext cx="2243738" cy="1137237"/>
          </a:xfrm>
          <a:prstGeom prst="star6">
            <a:avLst/>
          </a:prstGeom>
          <a:noFill/>
          <a:ln>
            <a:solidFill>
              <a:srgbClr val="E8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Tree>
    <p:extLst>
      <p:ext uri="{BB962C8B-B14F-4D97-AF65-F5344CB8AC3E}">
        <p14:creationId xmlns:p14="http://schemas.microsoft.com/office/powerpoint/2010/main" val="3300975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04B9A35-1385-4BC4-8C8F-171C56C0ABA5}"/>
              </a:ext>
            </a:extLst>
          </p:cNvPr>
          <p:cNvSpPr>
            <a:spLocks noGrp="1"/>
          </p:cNvSpPr>
          <p:nvPr>
            <p:ph type="sldNum" sz="quarter" idx="11"/>
          </p:nvPr>
        </p:nvSpPr>
        <p:spPr/>
        <p:txBody>
          <a:bodyPr/>
          <a:lstStyle/>
          <a:p>
            <a:fld id="{B6D1532F-61F1-B941-ACDF-6BC65E0B4055}" type="slidenum">
              <a:rPr lang="en-US" smtClean="0"/>
              <a:pPr/>
              <a:t>32</a:t>
            </a:fld>
            <a:endParaRPr lang="en-US" dirty="0"/>
          </a:p>
        </p:txBody>
      </p:sp>
      <p:sp>
        <p:nvSpPr>
          <p:cNvPr id="4" name="Footer Placeholder 3">
            <a:extLst>
              <a:ext uri="{FF2B5EF4-FFF2-40B4-BE49-F238E27FC236}">
                <a16:creationId xmlns:a16="http://schemas.microsoft.com/office/drawing/2014/main" id="{9DF4C2E0-1E53-49E2-8279-FE62A794552F}"/>
              </a:ext>
            </a:extLst>
          </p:cNvPr>
          <p:cNvSpPr>
            <a:spLocks noGrp="1"/>
          </p:cNvSpPr>
          <p:nvPr>
            <p:ph type="ftr" sz="quarter" idx="10"/>
          </p:nvPr>
        </p:nvSpPr>
        <p:spPr/>
        <p:txBody>
          <a:bodyPr/>
          <a:lstStyle/>
          <a:p>
            <a:endParaRPr lang="en-US" dirty="0"/>
          </a:p>
        </p:txBody>
      </p:sp>
      <p:sp>
        <p:nvSpPr>
          <p:cNvPr id="5" name="Date Placeholder 4">
            <a:extLst>
              <a:ext uri="{FF2B5EF4-FFF2-40B4-BE49-F238E27FC236}">
                <a16:creationId xmlns:a16="http://schemas.microsoft.com/office/drawing/2014/main" id="{C5E44050-34F6-4180-8CC7-CFFC02D52C99}"/>
              </a:ext>
            </a:extLst>
          </p:cNvPr>
          <p:cNvSpPr>
            <a:spLocks noGrp="1"/>
          </p:cNvSpPr>
          <p:nvPr>
            <p:ph type="dt" sz="half" idx="12"/>
          </p:nvPr>
        </p:nvSpPr>
        <p:spPr/>
        <p:txBody>
          <a:bodyPr/>
          <a:lstStyle/>
          <a:p>
            <a:endParaRPr lang="en-US" dirty="0"/>
          </a:p>
        </p:txBody>
      </p:sp>
      <p:sp>
        <p:nvSpPr>
          <p:cNvPr id="6" name="Rectangle 5">
            <a:extLst>
              <a:ext uri="{FF2B5EF4-FFF2-40B4-BE49-F238E27FC236}">
                <a16:creationId xmlns:a16="http://schemas.microsoft.com/office/drawing/2014/main" id="{31F10DCF-3D09-4ADF-B10D-4AC04AA65C20}"/>
              </a:ext>
            </a:extLst>
          </p:cNvPr>
          <p:cNvSpPr/>
          <p:nvPr/>
        </p:nvSpPr>
        <p:spPr>
          <a:xfrm>
            <a:off x="2445740" y="1520391"/>
            <a:ext cx="3287150" cy="1200329"/>
          </a:xfrm>
          <a:prstGeom prst="rect">
            <a:avLst/>
          </a:prstGeom>
        </p:spPr>
        <p:txBody>
          <a:bodyPr wrap="square">
            <a:spAutoFit/>
          </a:bodyPr>
          <a:lstStyle/>
          <a:p>
            <a:r>
              <a:rPr lang="en-US" sz="2400" dirty="0">
                <a:solidFill>
                  <a:srgbClr val="002060"/>
                </a:solidFill>
              </a:rPr>
              <a:t>DOW acceptable OEL</a:t>
            </a:r>
          </a:p>
          <a:p>
            <a:endParaRPr lang="en-US" sz="2400" dirty="0">
              <a:solidFill>
                <a:srgbClr val="002060"/>
              </a:solidFill>
            </a:endParaRPr>
          </a:p>
          <a:p>
            <a:r>
              <a:rPr lang="en-US" sz="2400" dirty="0">
                <a:solidFill>
                  <a:srgbClr val="002060"/>
                </a:solidFill>
              </a:rPr>
              <a:t>OEL Decision logic</a:t>
            </a:r>
          </a:p>
        </p:txBody>
      </p:sp>
    </p:spTree>
    <p:extLst>
      <p:ext uri="{BB962C8B-B14F-4D97-AF65-F5344CB8AC3E}">
        <p14:creationId xmlns:p14="http://schemas.microsoft.com/office/powerpoint/2010/main" val="2125411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F47F0E8-E917-4E92-ABDF-C87B6A5998EF}"/>
              </a:ext>
            </a:extLst>
          </p:cNvPr>
          <p:cNvSpPr>
            <a:spLocks noGrp="1"/>
          </p:cNvSpPr>
          <p:nvPr>
            <p:ph type="sldNum" sz="quarter" idx="11"/>
          </p:nvPr>
        </p:nvSpPr>
        <p:spPr/>
        <p:txBody>
          <a:bodyPr/>
          <a:lstStyle/>
          <a:p>
            <a:fld id="{B6D1532F-61F1-B941-ACDF-6BC65E0B4055}" type="slidenum">
              <a:rPr lang="en-US" smtClean="0"/>
              <a:pPr/>
              <a:t>33</a:t>
            </a:fld>
            <a:endParaRPr lang="en-US" dirty="0"/>
          </a:p>
        </p:txBody>
      </p:sp>
      <p:sp>
        <p:nvSpPr>
          <p:cNvPr id="4" name="Footer Placeholder 3">
            <a:extLst>
              <a:ext uri="{FF2B5EF4-FFF2-40B4-BE49-F238E27FC236}">
                <a16:creationId xmlns:a16="http://schemas.microsoft.com/office/drawing/2014/main" id="{AEFBDDB1-AA1D-455E-BBB5-9A5AAB2AE9B0}"/>
              </a:ext>
            </a:extLst>
          </p:cNvPr>
          <p:cNvSpPr>
            <a:spLocks noGrp="1"/>
          </p:cNvSpPr>
          <p:nvPr>
            <p:ph type="ftr" sz="quarter" idx="10"/>
          </p:nvPr>
        </p:nvSpPr>
        <p:spPr/>
        <p:txBody>
          <a:bodyPr/>
          <a:lstStyle/>
          <a:p>
            <a:endParaRPr lang="en-US" dirty="0"/>
          </a:p>
        </p:txBody>
      </p:sp>
      <p:sp>
        <p:nvSpPr>
          <p:cNvPr id="5" name="Date Placeholder 4">
            <a:extLst>
              <a:ext uri="{FF2B5EF4-FFF2-40B4-BE49-F238E27FC236}">
                <a16:creationId xmlns:a16="http://schemas.microsoft.com/office/drawing/2014/main" id="{EF7BE539-19F4-4E1D-B5BA-FF7B28D08293}"/>
              </a:ext>
            </a:extLst>
          </p:cNvPr>
          <p:cNvSpPr>
            <a:spLocks noGrp="1"/>
          </p:cNvSpPr>
          <p:nvPr>
            <p:ph type="dt" sz="half" idx="12"/>
          </p:nvPr>
        </p:nvSpPr>
        <p:spPr/>
        <p:txBody>
          <a:bodyPr/>
          <a:lstStyle/>
          <a:p>
            <a:endParaRPr lang="en-US" dirty="0"/>
          </a:p>
        </p:txBody>
      </p:sp>
      <p:graphicFrame>
        <p:nvGraphicFramePr>
          <p:cNvPr id="28" name="Object 7">
            <a:extLst>
              <a:ext uri="{FF2B5EF4-FFF2-40B4-BE49-F238E27FC236}">
                <a16:creationId xmlns:a16="http://schemas.microsoft.com/office/drawing/2014/main" id="{7899BB66-B6AA-49A3-B00E-008815A11AF0}"/>
              </a:ext>
            </a:extLst>
          </p:cNvPr>
          <p:cNvGraphicFramePr>
            <a:graphicFrameLocks/>
          </p:cNvGraphicFramePr>
          <p:nvPr>
            <p:extLst>
              <p:ext uri="{D42A27DB-BD31-4B8C-83A1-F6EECF244321}">
                <p14:modId xmlns:p14="http://schemas.microsoft.com/office/powerpoint/2010/main" val="909266499"/>
              </p:ext>
            </p:extLst>
          </p:nvPr>
        </p:nvGraphicFramePr>
        <p:xfrm>
          <a:off x="1640376" y="1575650"/>
          <a:ext cx="2384822" cy="3212306"/>
        </p:xfrm>
        <a:graphic>
          <a:graphicData uri="http://schemas.openxmlformats.org/presentationml/2006/ole">
            <mc:AlternateContent xmlns:mc="http://schemas.openxmlformats.org/markup-compatibility/2006">
              <mc:Choice xmlns:v="urn:schemas-microsoft-com:vml" Requires="v">
                <p:oleObj spid="_x0000_s1025" name="Clip" r:id="rId4" imgW="2571480" imgH="3660480" progId="MS_ClipArt_Gallery.2">
                  <p:embed/>
                </p:oleObj>
              </mc:Choice>
              <mc:Fallback>
                <p:oleObj name="Clip" r:id="rId4" imgW="2571480" imgH="3660480" progId="MS_ClipArt_Gallery.2">
                  <p:embed/>
                  <p:pic>
                    <p:nvPicPr>
                      <p:cNvPr id="28" name="Object 7">
                        <a:extLst>
                          <a:ext uri="{FF2B5EF4-FFF2-40B4-BE49-F238E27FC236}">
                            <a16:creationId xmlns:a16="http://schemas.microsoft.com/office/drawing/2014/main" id="{7899BB66-B6AA-49A3-B00E-008815A11AF0}"/>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0376" y="1575650"/>
                        <a:ext cx="2384822" cy="3212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9" name="Rectangle 8">
            <a:extLst>
              <a:ext uri="{FF2B5EF4-FFF2-40B4-BE49-F238E27FC236}">
                <a16:creationId xmlns:a16="http://schemas.microsoft.com/office/drawing/2014/main" id="{7E2FCB56-F8EC-4A73-97D0-E24797F4B9DB}"/>
              </a:ext>
            </a:extLst>
          </p:cNvPr>
          <p:cNvSpPr>
            <a:spLocks noChangeArrowheads="1"/>
          </p:cNvSpPr>
          <p:nvPr/>
        </p:nvSpPr>
        <p:spPr bwMode="auto">
          <a:xfrm>
            <a:off x="1879509" y="3621696"/>
            <a:ext cx="5098256"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p>
            <a:endParaRPr lang="en-US" altLang="en-US" sz="3150" i="1">
              <a:solidFill>
                <a:schemeClr val="hlink"/>
              </a:solidFill>
              <a:effectLst>
                <a:outerShdw blurRad="38100" dist="38100" dir="2700000" algn="tl">
                  <a:srgbClr val="000000"/>
                </a:outerShdw>
              </a:effectLst>
              <a:latin typeface="Helvetica" panose="020B0604020202020204" pitchFamily="34" charset="0"/>
            </a:endParaRPr>
          </a:p>
        </p:txBody>
      </p:sp>
      <p:grpSp>
        <p:nvGrpSpPr>
          <p:cNvPr id="30" name="Group 36">
            <a:extLst>
              <a:ext uri="{FF2B5EF4-FFF2-40B4-BE49-F238E27FC236}">
                <a16:creationId xmlns:a16="http://schemas.microsoft.com/office/drawing/2014/main" id="{9F557012-C745-43AB-9CC7-72860DDFB86D}"/>
              </a:ext>
            </a:extLst>
          </p:cNvPr>
          <p:cNvGrpSpPr>
            <a:grpSpLocks/>
          </p:cNvGrpSpPr>
          <p:nvPr/>
        </p:nvGrpSpPr>
        <p:grpSpPr bwMode="auto">
          <a:xfrm>
            <a:off x="4251234" y="1088088"/>
            <a:ext cx="3218260" cy="3150393"/>
            <a:chOff x="3038" y="1368"/>
            <a:chExt cx="2703" cy="2646"/>
          </a:xfrm>
        </p:grpSpPr>
        <p:grpSp>
          <p:nvGrpSpPr>
            <p:cNvPr id="31" name="Group 15">
              <a:extLst>
                <a:ext uri="{FF2B5EF4-FFF2-40B4-BE49-F238E27FC236}">
                  <a16:creationId xmlns:a16="http://schemas.microsoft.com/office/drawing/2014/main" id="{5CD29C42-973C-48D3-95BA-C33F6855A47A}"/>
                </a:ext>
              </a:extLst>
            </p:cNvPr>
            <p:cNvGrpSpPr>
              <a:grpSpLocks/>
            </p:cNvGrpSpPr>
            <p:nvPr/>
          </p:nvGrpSpPr>
          <p:grpSpPr bwMode="auto">
            <a:xfrm rot="-4178606">
              <a:off x="4474" y="1384"/>
              <a:ext cx="1135" cy="1103"/>
              <a:chOff x="1491" y="2812"/>
              <a:chExt cx="1135" cy="1103"/>
            </a:xfrm>
          </p:grpSpPr>
          <p:sp>
            <p:nvSpPr>
              <p:cNvPr id="46" name="Freeform 16">
                <a:extLst>
                  <a:ext uri="{FF2B5EF4-FFF2-40B4-BE49-F238E27FC236}">
                    <a16:creationId xmlns:a16="http://schemas.microsoft.com/office/drawing/2014/main" id="{DEC6F852-9F5D-4556-9414-515B54678B57}"/>
                  </a:ext>
                </a:extLst>
              </p:cNvPr>
              <p:cNvSpPr>
                <a:spLocks/>
              </p:cNvSpPr>
              <p:nvPr/>
            </p:nvSpPr>
            <p:spPr bwMode="auto">
              <a:xfrm>
                <a:off x="1491" y="2812"/>
                <a:ext cx="1135" cy="1103"/>
              </a:xfrm>
              <a:custGeom>
                <a:avLst/>
                <a:gdLst>
                  <a:gd name="T0" fmla="*/ 1134 w 1135"/>
                  <a:gd name="T1" fmla="*/ 1102 h 1103"/>
                  <a:gd name="T2" fmla="*/ 0 w 1135"/>
                  <a:gd name="T3" fmla="*/ 222 h 1103"/>
                  <a:gd name="T4" fmla="*/ 102 w 1135"/>
                  <a:gd name="T5" fmla="*/ 214 h 1103"/>
                  <a:gd name="T6" fmla="*/ 105 w 1135"/>
                  <a:gd name="T7" fmla="*/ 194 h 1103"/>
                  <a:gd name="T8" fmla="*/ 100 w 1135"/>
                  <a:gd name="T9" fmla="*/ 170 h 1103"/>
                  <a:gd name="T10" fmla="*/ 92 w 1135"/>
                  <a:gd name="T11" fmla="*/ 140 h 1103"/>
                  <a:gd name="T12" fmla="*/ 87 w 1135"/>
                  <a:gd name="T13" fmla="*/ 112 h 1103"/>
                  <a:gd name="T14" fmla="*/ 88 w 1135"/>
                  <a:gd name="T15" fmla="*/ 85 h 1103"/>
                  <a:gd name="T16" fmla="*/ 97 w 1135"/>
                  <a:gd name="T17" fmla="*/ 59 h 1103"/>
                  <a:gd name="T18" fmla="*/ 116 w 1135"/>
                  <a:gd name="T19" fmla="*/ 37 h 1103"/>
                  <a:gd name="T20" fmla="*/ 137 w 1135"/>
                  <a:gd name="T21" fmla="*/ 19 h 1103"/>
                  <a:gd name="T22" fmla="*/ 162 w 1135"/>
                  <a:gd name="T23" fmla="*/ 6 h 1103"/>
                  <a:gd name="T24" fmla="*/ 195 w 1135"/>
                  <a:gd name="T25" fmla="*/ 1 h 1103"/>
                  <a:gd name="T26" fmla="*/ 223 w 1135"/>
                  <a:gd name="T27" fmla="*/ 0 h 1103"/>
                  <a:gd name="T28" fmla="*/ 248 w 1135"/>
                  <a:gd name="T29" fmla="*/ 3 h 1103"/>
                  <a:gd name="T30" fmla="*/ 273 w 1135"/>
                  <a:gd name="T31" fmla="*/ 10 h 1103"/>
                  <a:gd name="T32" fmla="*/ 294 w 1135"/>
                  <a:gd name="T33" fmla="*/ 24 h 1103"/>
                  <a:gd name="T34" fmla="*/ 314 w 1135"/>
                  <a:gd name="T35" fmla="*/ 45 h 1103"/>
                  <a:gd name="T36" fmla="*/ 329 w 1135"/>
                  <a:gd name="T37" fmla="*/ 67 h 1103"/>
                  <a:gd name="T38" fmla="*/ 338 w 1135"/>
                  <a:gd name="T39" fmla="*/ 99 h 1103"/>
                  <a:gd name="T40" fmla="*/ 334 w 1135"/>
                  <a:gd name="T41" fmla="*/ 130 h 1103"/>
                  <a:gd name="T42" fmla="*/ 326 w 1135"/>
                  <a:gd name="T43" fmla="*/ 162 h 1103"/>
                  <a:gd name="T44" fmla="*/ 319 w 1135"/>
                  <a:gd name="T45" fmla="*/ 193 h 1103"/>
                  <a:gd name="T46" fmla="*/ 321 w 1135"/>
                  <a:gd name="T47" fmla="*/ 208 h 1103"/>
                  <a:gd name="T48" fmla="*/ 511 w 1135"/>
                  <a:gd name="T49" fmla="*/ 216 h 1103"/>
                  <a:gd name="T50" fmla="*/ 507 w 1135"/>
                  <a:gd name="T51" fmla="*/ 274 h 1103"/>
                  <a:gd name="T52" fmla="*/ 508 w 1135"/>
                  <a:gd name="T53" fmla="*/ 308 h 1103"/>
                  <a:gd name="T54" fmla="*/ 513 w 1135"/>
                  <a:gd name="T55" fmla="*/ 344 h 1103"/>
                  <a:gd name="T56" fmla="*/ 526 w 1135"/>
                  <a:gd name="T57" fmla="*/ 365 h 1103"/>
                  <a:gd name="T58" fmla="*/ 547 w 1135"/>
                  <a:gd name="T59" fmla="*/ 381 h 1103"/>
                  <a:gd name="T60" fmla="*/ 572 w 1135"/>
                  <a:gd name="T61" fmla="*/ 388 h 1103"/>
                  <a:gd name="T62" fmla="*/ 602 w 1135"/>
                  <a:gd name="T63" fmla="*/ 389 h 1103"/>
                  <a:gd name="T64" fmla="*/ 630 w 1135"/>
                  <a:gd name="T65" fmla="*/ 386 h 1103"/>
                  <a:gd name="T66" fmla="*/ 666 w 1135"/>
                  <a:gd name="T67" fmla="*/ 382 h 1103"/>
                  <a:gd name="T68" fmla="*/ 702 w 1135"/>
                  <a:gd name="T69" fmla="*/ 384 h 1103"/>
                  <a:gd name="T70" fmla="*/ 736 w 1135"/>
                  <a:gd name="T71" fmla="*/ 393 h 1103"/>
                  <a:gd name="T72" fmla="*/ 763 w 1135"/>
                  <a:gd name="T73" fmla="*/ 408 h 1103"/>
                  <a:gd name="T74" fmla="*/ 780 w 1135"/>
                  <a:gd name="T75" fmla="*/ 432 h 1103"/>
                  <a:gd name="T76" fmla="*/ 787 w 1135"/>
                  <a:gd name="T77" fmla="*/ 460 h 1103"/>
                  <a:gd name="T78" fmla="*/ 784 w 1135"/>
                  <a:gd name="T79" fmla="*/ 491 h 1103"/>
                  <a:gd name="T80" fmla="*/ 787 w 1135"/>
                  <a:gd name="T81" fmla="*/ 521 h 1103"/>
                  <a:gd name="T82" fmla="*/ 798 w 1135"/>
                  <a:gd name="T83" fmla="*/ 546 h 1103"/>
                  <a:gd name="T84" fmla="*/ 817 w 1135"/>
                  <a:gd name="T85" fmla="*/ 564 h 1103"/>
                  <a:gd name="T86" fmla="*/ 850 w 1135"/>
                  <a:gd name="T87" fmla="*/ 575 h 1103"/>
                  <a:gd name="T88" fmla="*/ 880 w 1135"/>
                  <a:gd name="T89" fmla="*/ 582 h 1103"/>
                  <a:gd name="T90" fmla="*/ 917 w 1135"/>
                  <a:gd name="T91" fmla="*/ 589 h 1103"/>
                  <a:gd name="T92" fmla="*/ 947 w 1135"/>
                  <a:gd name="T93" fmla="*/ 599 h 1103"/>
                  <a:gd name="T94" fmla="*/ 972 w 1135"/>
                  <a:gd name="T95" fmla="*/ 613 h 1103"/>
                  <a:gd name="T96" fmla="*/ 992 w 1135"/>
                  <a:gd name="T97" fmla="*/ 634 h 1103"/>
                  <a:gd name="T98" fmla="*/ 1005 w 1135"/>
                  <a:gd name="T99" fmla="*/ 658 h 1103"/>
                  <a:gd name="T100" fmla="*/ 1006 w 1135"/>
                  <a:gd name="T101" fmla="*/ 693 h 1103"/>
                  <a:gd name="T102" fmla="*/ 999 w 1135"/>
                  <a:gd name="T103" fmla="*/ 726 h 1103"/>
                  <a:gd name="T104" fmla="*/ 990 w 1135"/>
                  <a:gd name="T105" fmla="*/ 765 h 1103"/>
                  <a:gd name="T106" fmla="*/ 988 w 1135"/>
                  <a:gd name="T107" fmla="*/ 794 h 1103"/>
                  <a:gd name="T108" fmla="*/ 994 w 1135"/>
                  <a:gd name="T109" fmla="*/ 828 h 1103"/>
                  <a:gd name="T110" fmla="*/ 1007 w 1135"/>
                  <a:gd name="T111" fmla="*/ 852 h 1103"/>
                  <a:gd name="T112" fmla="*/ 1028 w 1135"/>
                  <a:gd name="T113" fmla="*/ 877 h 1103"/>
                  <a:gd name="T114" fmla="*/ 1055 w 1135"/>
                  <a:gd name="T115" fmla="*/ 897 h 1103"/>
                  <a:gd name="T116" fmla="*/ 1084 w 1135"/>
                  <a:gd name="T117" fmla="*/ 906 h 1103"/>
                  <a:gd name="T118" fmla="*/ 1116 w 1135"/>
                  <a:gd name="T119" fmla="*/ 909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3">
                    <a:moveTo>
                      <a:pt x="1134" y="908"/>
                    </a:moveTo>
                    <a:lnTo>
                      <a:pt x="1134" y="1102"/>
                    </a:lnTo>
                    <a:lnTo>
                      <a:pt x="1" y="1102"/>
                    </a:lnTo>
                    <a:lnTo>
                      <a:pt x="0" y="222"/>
                    </a:lnTo>
                    <a:lnTo>
                      <a:pt x="98" y="222"/>
                    </a:lnTo>
                    <a:lnTo>
                      <a:pt x="102" y="214"/>
                    </a:lnTo>
                    <a:lnTo>
                      <a:pt x="105" y="203"/>
                    </a:lnTo>
                    <a:lnTo>
                      <a:pt x="105" y="194"/>
                    </a:lnTo>
                    <a:lnTo>
                      <a:pt x="104" y="183"/>
                    </a:lnTo>
                    <a:lnTo>
                      <a:pt x="100" y="170"/>
                    </a:lnTo>
                    <a:lnTo>
                      <a:pt x="96" y="152"/>
                    </a:lnTo>
                    <a:lnTo>
                      <a:pt x="92" y="140"/>
                    </a:lnTo>
                    <a:lnTo>
                      <a:pt x="88" y="125"/>
                    </a:lnTo>
                    <a:lnTo>
                      <a:pt x="87" y="112"/>
                    </a:lnTo>
                    <a:lnTo>
                      <a:pt x="87" y="98"/>
                    </a:lnTo>
                    <a:lnTo>
                      <a:pt x="88" y="85"/>
                    </a:lnTo>
                    <a:lnTo>
                      <a:pt x="92" y="71"/>
                    </a:lnTo>
                    <a:lnTo>
                      <a:pt x="97" y="59"/>
                    </a:lnTo>
                    <a:lnTo>
                      <a:pt x="105" y="49"/>
                    </a:lnTo>
                    <a:lnTo>
                      <a:pt x="116" y="37"/>
                    </a:lnTo>
                    <a:lnTo>
                      <a:pt x="126" y="28"/>
                    </a:lnTo>
                    <a:lnTo>
                      <a:pt x="137" y="19"/>
                    </a:lnTo>
                    <a:lnTo>
                      <a:pt x="148" y="12"/>
                    </a:lnTo>
                    <a:lnTo>
                      <a:pt x="162" y="6"/>
                    </a:lnTo>
                    <a:lnTo>
                      <a:pt x="178" y="3"/>
                    </a:lnTo>
                    <a:lnTo>
                      <a:pt x="195" y="1"/>
                    </a:lnTo>
                    <a:lnTo>
                      <a:pt x="208" y="0"/>
                    </a:lnTo>
                    <a:lnTo>
                      <a:pt x="223" y="0"/>
                    </a:lnTo>
                    <a:lnTo>
                      <a:pt x="237" y="1"/>
                    </a:lnTo>
                    <a:lnTo>
                      <a:pt x="248" y="3"/>
                    </a:lnTo>
                    <a:lnTo>
                      <a:pt x="261" y="6"/>
                    </a:lnTo>
                    <a:lnTo>
                      <a:pt x="273" y="10"/>
                    </a:lnTo>
                    <a:lnTo>
                      <a:pt x="283" y="16"/>
                    </a:lnTo>
                    <a:lnTo>
                      <a:pt x="294" y="24"/>
                    </a:lnTo>
                    <a:lnTo>
                      <a:pt x="304" y="34"/>
                    </a:lnTo>
                    <a:lnTo>
                      <a:pt x="314" y="45"/>
                    </a:lnTo>
                    <a:lnTo>
                      <a:pt x="323" y="56"/>
                    </a:lnTo>
                    <a:lnTo>
                      <a:pt x="329" y="67"/>
                    </a:lnTo>
                    <a:lnTo>
                      <a:pt x="334" y="82"/>
                    </a:lnTo>
                    <a:lnTo>
                      <a:pt x="338" y="99"/>
                    </a:lnTo>
                    <a:lnTo>
                      <a:pt x="338" y="115"/>
                    </a:lnTo>
                    <a:lnTo>
                      <a:pt x="334" y="130"/>
                    </a:lnTo>
                    <a:lnTo>
                      <a:pt x="330" y="146"/>
                    </a:lnTo>
                    <a:lnTo>
                      <a:pt x="326" y="162"/>
                    </a:lnTo>
                    <a:lnTo>
                      <a:pt x="322" y="179"/>
                    </a:lnTo>
                    <a:lnTo>
                      <a:pt x="319" y="193"/>
                    </a:lnTo>
                    <a:lnTo>
                      <a:pt x="319" y="201"/>
                    </a:lnTo>
                    <a:lnTo>
                      <a:pt x="321" y="208"/>
                    </a:lnTo>
                    <a:lnTo>
                      <a:pt x="324" y="216"/>
                    </a:lnTo>
                    <a:lnTo>
                      <a:pt x="511" y="216"/>
                    </a:lnTo>
                    <a:lnTo>
                      <a:pt x="507" y="252"/>
                    </a:lnTo>
                    <a:lnTo>
                      <a:pt x="507" y="274"/>
                    </a:lnTo>
                    <a:lnTo>
                      <a:pt x="507" y="292"/>
                    </a:lnTo>
                    <a:lnTo>
                      <a:pt x="508" y="308"/>
                    </a:lnTo>
                    <a:lnTo>
                      <a:pt x="510" y="326"/>
                    </a:lnTo>
                    <a:lnTo>
                      <a:pt x="513" y="344"/>
                    </a:lnTo>
                    <a:lnTo>
                      <a:pt x="519" y="355"/>
                    </a:lnTo>
                    <a:lnTo>
                      <a:pt x="526" y="365"/>
                    </a:lnTo>
                    <a:lnTo>
                      <a:pt x="535" y="374"/>
                    </a:lnTo>
                    <a:lnTo>
                      <a:pt x="547" y="381"/>
                    </a:lnTo>
                    <a:lnTo>
                      <a:pt x="560" y="386"/>
                    </a:lnTo>
                    <a:lnTo>
                      <a:pt x="572" y="388"/>
                    </a:lnTo>
                    <a:lnTo>
                      <a:pt x="586" y="389"/>
                    </a:lnTo>
                    <a:lnTo>
                      <a:pt x="602" y="389"/>
                    </a:lnTo>
                    <a:lnTo>
                      <a:pt x="619" y="387"/>
                    </a:lnTo>
                    <a:lnTo>
                      <a:pt x="630" y="386"/>
                    </a:lnTo>
                    <a:lnTo>
                      <a:pt x="648" y="384"/>
                    </a:lnTo>
                    <a:lnTo>
                      <a:pt x="666" y="382"/>
                    </a:lnTo>
                    <a:lnTo>
                      <a:pt x="686" y="382"/>
                    </a:lnTo>
                    <a:lnTo>
                      <a:pt x="702" y="384"/>
                    </a:lnTo>
                    <a:lnTo>
                      <a:pt x="719" y="387"/>
                    </a:lnTo>
                    <a:lnTo>
                      <a:pt x="736" y="393"/>
                    </a:lnTo>
                    <a:lnTo>
                      <a:pt x="749" y="399"/>
                    </a:lnTo>
                    <a:lnTo>
                      <a:pt x="763" y="408"/>
                    </a:lnTo>
                    <a:lnTo>
                      <a:pt x="772" y="419"/>
                    </a:lnTo>
                    <a:lnTo>
                      <a:pt x="780" y="432"/>
                    </a:lnTo>
                    <a:lnTo>
                      <a:pt x="785" y="446"/>
                    </a:lnTo>
                    <a:lnTo>
                      <a:pt x="787" y="460"/>
                    </a:lnTo>
                    <a:lnTo>
                      <a:pt x="785" y="475"/>
                    </a:lnTo>
                    <a:lnTo>
                      <a:pt x="784" y="491"/>
                    </a:lnTo>
                    <a:lnTo>
                      <a:pt x="785" y="507"/>
                    </a:lnTo>
                    <a:lnTo>
                      <a:pt x="787" y="521"/>
                    </a:lnTo>
                    <a:lnTo>
                      <a:pt x="792" y="533"/>
                    </a:lnTo>
                    <a:lnTo>
                      <a:pt x="798" y="546"/>
                    </a:lnTo>
                    <a:lnTo>
                      <a:pt x="806" y="555"/>
                    </a:lnTo>
                    <a:lnTo>
                      <a:pt x="817" y="564"/>
                    </a:lnTo>
                    <a:lnTo>
                      <a:pt x="833" y="570"/>
                    </a:lnTo>
                    <a:lnTo>
                      <a:pt x="850" y="575"/>
                    </a:lnTo>
                    <a:lnTo>
                      <a:pt x="864" y="578"/>
                    </a:lnTo>
                    <a:lnTo>
                      <a:pt x="880" y="582"/>
                    </a:lnTo>
                    <a:lnTo>
                      <a:pt x="900" y="586"/>
                    </a:lnTo>
                    <a:lnTo>
                      <a:pt x="917" y="589"/>
                    </a:lnTo>
                    <a:lnTo>
                      <a:pt x="933" y="594"/>
                    </a:lnTo>
                    <a:lnTo>
                      <a:pt x="947" y="599"/>
                    </a:lnTo>
                    <a:lnTo>
                      <a:pt x="961" y="605"/>
                    </a:lnTo>
                    <a:lnTo>
                      <a:pt x="972" y="613"/>
                    </a:lnTo>
                    <a:lnTo>
                      <a:pt x="981" y="621"/>
                    </a:lnTo>
                    <a:lnTo>
                      <a:pt x="992" y="634"/>
                    </a:lnTo>
                    <a:lnTo>
                      <a:pt x="999" y="645"/>
                    </a:lnTo>
                    <a:lnTo>
                      <a:pt x="1005" y="658"/>
                    </a:lnTo>
                    <a:lnTo>
                      <a:pt x="1008" y="676"/>
                    </a:lnTo>
                    <a:lnTo>
                      <a:pt x="1006" y="693"/>
                    </a:lnTo>
                    <a:lnTo>
                      <a:pt x="1003" y="707"/>
                    </a:lnTo>
                    <a:lnTo>
                      <a:pt x="999" y="726"/>
                    </a:lnTo>
                    <a:lnTo>
                      <a:pt x="994" y="747"/>
                    </a:lnTo>
                    <a:lnTo>
                      <a:pt x="990" y="765"/>
                    </a:lnTo>
                    <a:lnTo>
                      <a:pt x="988" y="781"/>
                    </a:lnTo>
                    <a:lnTo>
                      <a:pt x="988" y="794"/>
                    </a:lnTo>
                    <a:lnTo>
                      <a:pt x="991" y="812"/>
                    </a:lnTo>
                    <a:lnTo>
                      <a:pt x="994" y="828"/>
                    </a:lnTo>
                    <a:lnTo>
                      <a:pt x="1000" y="840"/>
                    </a:lnTo>
                    <a:lnTo>
                      <a:pt x="1007" y="852"/>
                    </a:lnTo>
                    <a:lnTo>
                      <a:pt x="1017" y="865"/>
                    </a:lnTo>
                    <a:lnTo>
                      <a:pt x="1028" y="877"/>
                    </a:lnTo>
                    <a:lnTo>
                      <a:pt x="1041" y="888"/>
                    </a:lnTo>
                    <a:lnTo>
                      <a:pt x="1055" y="897"/>
                    </a:lnTo>
                    <a:lnTo>
                      <a:pt x="1069" y="902"/>
                    </a:lnTo>
                    <a:lnTo>
                      <a:pt x="1084" y="906"/>
                    </a:lnTo>
                    <a:lnTo>
                      <a:pt x="1099" y="908"/>
                    </a:lnTo>
                    <a:lnTo>
                      <a:pt x="1116" y="909"/>
                    </a:lnTo>
                    <a:lnTo>
                      <a:pt x="1134" y="908"/>
                    </a:lnTo>
                  </a:path>
                </a:pathLst>
              </a:custGeom>
              <a:solidFill>
                <a:srgbClr val="00FF0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47" name="Rectangle 17">
                <a:extLst>
                  <a:ext uri="{FF2B5EF4-FFF2-40B4-BE49-F238E27FC236}">
                    <a16:creationId xmlns:a16="http://schemas.microsoft.com/office/drawing/2014/main" id="{169AB2E0-0781-49D7-8636-09FF237AE04B}"/>
                  </a:ext>
                </a:extLst>
              </p:cNvPr>
              <p:cNvSpPr>
                <a:spLocks noChangeArrowheads="1"/>
              </p:cNvSpPr>
              <p:nvPr/>
            </p:nvSpPr>
            <p:spPr bwMode="auto">
              <a:xfrm>
                <a:off x="1564" y="3327"/>
                <a:ext cx="69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dirty="0">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32" name="Group 12">
              <a:extLst>
                <a:ext uri="{FF2B5EF4-FFF2-40B4-BE49-F238E27FC236}">
                  <a16:creationId xmlns:a16="http://schemas.microsoft.com/office/drawing/2014/main" id="{BF268607-F51F-4BF7-85DF-D606C325EF08}"/>
                </a:ext>
              </a:extLst>
            </p:cNvPr>
            <p:cNvGrpSpPr>
              <a:grpSpLocks/>
            </p:cNvGrpSpPr>
            <p:nvPr/>
          </p:nvGrpSpPr>
          <p:grpSpPr bwMode="auto">
            <a:xfrm rot="-2096895">
              <a:off x="4601" y="3089"/>
              <a:ext cx="1140" cy="925"/>
              <a:chOff x="1491" y="1343"/>
              <a:chExt cx="1140" cy="925"/>
            </a:xfrm>
          </p:grpSpPr>
          <p:sp>
            <p:nvSpPr>
              <p:cNvPr id="44" name="Freeform 13">
                <a:extLst>
                  <a:ext uri="{FF2B5EF4-FFF2-40B4-BE49-F238E27FC236}">
                    <a16:creationId xmlns:a16="http://schemas.microsoft.com/office/drawing/2014/main" id="{26FB6D95-F506-4753-B963-AF68C390FB8D}"/>
                  </a:ext>
                </a:extLst>
              </p:cNvPr>
              <p:cNvSpPr>
                <a:spLocks/>
              </p:cNvSpPr>
              <p:nvPr/>
            </p:nvSpPr>
            <p:spPr bwMode="auto">
              <a:xfrm>
                <a:off x="1491" y="1343"/>
                <a:ext cx="1140" cy="925"/>
              </a:xfrm>
              <a:custGeom>
                <a:avLst/>
                <a:gdLst>
                  <a:gd name="T0" fmla="*/ 1139 w 1140"/>
                  <a:gd name="T1" fmla="*/ 0 h 925"/>
                  <a:gd name="T2" fmla="*/ 1 w 1140"/>
                  <a:gd name="T3" fmla="*/ 924 h 925"/>
                  <a:gd name="T4" fmla="*/ 107 w 1140"/>
                  <a:gd name="T5" fmla="*/ 906 h 925"/>
                  <a:gd name="T6" fmla="*/ 104 w 1140"/>
                  <a:gd name="T7" fmla="*/ 876 h 925"/>
                  <a:gd name="T8" fmla="*/ 92 w 1140"/>
                  <a:gd name="T9" fmla="*/ 834 h 925"/>
                  <a:gd name="T10" fmla="*/ 88 w 1140"/>
                  <a:gd name="T11" fmla="*/ 801 h 925"/>
                  <a:gd name="T12" fmla="*/ 96 w 1140"/>
                  <a:gd name="T13" fmla="*/ 766 h 925"/>
                  <a:gd name="T14" fmla="*/ 120 w 1140"/>
                  <a:gd name="T15" fmla="*/ 737 h 925"/>
                  <a:gd name="T16" fmla="*/ 149 w 1140"/>
                  <a:gd name="T17" fmla="*/ 715 h 925"/>
                  <a:gd name="T18" fmla="*/ 185 w 1140"/>
                  <a:gd name="T19" fmla="*/ 705 h 925"/>
                  <a:gd name="T20" fmla="*/ 236 w 1140"/>
                  <a:gd name="T21" fmla="*/ 706 h 925"/>
                  <a:gd name="T22" fmla="*/ 269 w 1140"/>
                  <a:gd name="T23" fmla="*/ 712 h 925"/>
                  <a:gd name="T24" fmla="*/ 303 w 1140"/>
                  <a:gd name="T25" fmla="*/ 736 h 925"/>
                  <a:gd name="T26" fmla="*/ 326 w 1140"/>
                  <a:gd name="T27" fmla="*/ 764 h 925"/>
                  <a:gd name="T28" fmla="*/ 335 w 1140"/>
                  <a:gd name="T29" fmla="*/ 795 h 925"/>
                  <a:gd name="T30" fmla="*/ 333 w 1140"/>
                  <a:gd name="T31" fmla="*/ 828 h 925"/>
                  <a:gd name="T32" fmla="*/ 326 w 1140"/>
                  <a:gd name="T33" fmla="*/ 859 h 925"/>
                  <a:gd name="T34" fmla="*/ 318 w 1140"/>
                  <a:gd name="T35" fmla="*/ 890 h 925"/>
                  <a:gd name="T36" fmla="*/ 322 w 1140"/>
                  <a:gd name="T37" fmla="*/ 920 h 925"/>
                  <a:gd name="T38" fmla="*/ 510 w 1140"/>
                  <a:gd name="T39" fmla="*/ 887 h 925"/>
                  <a:gd name="T40" fmla="*/ 512 w 1140"/>
                  <a:gd name="T41" fmla="*/ 846 h 925"/>
                  <a:gd name="T42" fmla="*/ 515 w 1140"/>
                  <a:gd name="T43" fmla="*/ 812 h 925"/>
                  <a:gd name="T44" fmla="*/ 524 w 1140"/>
                  <a:gd name="T45" fmla="*/ 782 h 925"/>
                  <a:gd name="T46" fmla="*/ 541 w 1140"/>
                  <a:gd name="T47" fmla="*/ 763 h 925"/>
                  <a:gd name="T48" fmla="*/ 565 w 1140"/>
                  <a:gd name="T49" fmla="*/ 752 h 925"/>
                  <a:gd name="T50" fmla="*/ 591 w 1140"/>
                  <a:gd name="T51" fmla="*/ 749 h 925"/>
                  <a:gd name="T52" fmla="*/ 624 w 1140"/>
                  <a:gd name="T53" fmla="*/ 750 h 925"/>
                  <a:gd name="T54" fmla="*/ 653 w 1140"/>
                  <a:gd name="T55" fmla="*/ 753 h 925"/>
                  <a:gd name="T56" fmla="*/ 690 w 1140"/>
                  <a:gd name="T57" fmla="*/ 755 h 925"/>
                  <a:gd name="T58" fmla="*/ 724 w 1140"/>
                  <a:gd name="T59" fmla="*/ 750 h 925"/>
                  <a:gd name="T60" fmla="*/ 754 w 1140"/>
                  <a:gd name="T61" fmla="*/ 739 h 925"/>
                  <a:gd name="T62" fmla="*/ 777 w 1140"/>
                  <a:gd name="T63" fmla="*/ 718 h 925"/>
                  <a:gd name="T64" fmla="*/ 790 w 1140"/>
                  <a:gd name="T65" fmla="*/ 693 h 925"/>
                  <a:gd name="T66" fmla="*/ 790 w 1140"/>
                  <a:gd name="T67" fmla="*/ 663 h 925"/>
                  <a:gd name="T68" fmla="*/ 790 w 1140"/>
                  <a:gd name="T69" fmla="*/ 631 h 925"/>
                  <a:gd name="T70" fmla="*/ 797 w 1140"/>
                  <a:gd name="T71" fmla="*/ 604 h 925"/>
                  <a:gd name="T72" fmla="*/ 810 w 1140"/>
                  <a:gd name="T73" fmla="*/ 583 h 925"/>
                  <a:gd name="T74" fmla="*/ 839 w 1140"/>
                  <a:gd name="T75" fmla="*/ 568 h 925"/>
                  <a:gd name="T76" fmla="*/ 870 w 1140"/>
                  <a:gd name="T77" fmla="*/ 559 h 925"/>
                  <a:gd name="T78" fmla="*/ 906 w 1140"/>
                  <a:gd name="T79" fmla="*/ 551 h 925"/>
                  <a:gd name="T80" fmla="*/ 938 w 1140"/>
                  <a:gd name="T81" fmla="*/ 543 h 925"/>
                  <a:gd name="T82" fmla="*/ 966 w 1140"/>
                  <a:gd name="T83" fmla="*/ 533 h 925"/>
                  <a:gd name="T84" fmla="*/ 987 w 1140"/>
                  <a:gd name="T85" fmla="*/ 517 h 925"/>
                  <a:gd name="T86" fmla="*/ 1004 w 1140"/>
                  <a:gd name="T87" fmla="*/ 492 h 925"/>
                  <a:gd name="T88" fmla="*/ 1013 w 1140"/>
                  <a:gd name="T89" fmla="*/ 461 h 925"/>
                  <a:gd name="T90" fmla="*/ 1009 w 1140"/>
                  <a:gd name="T91" fmla="*/ 430 h 925"/>
                  <a:gd name="T92" fmla="*/ 999 w 1140"/>
                  <a:gd name="T93" fmla="*/ 391 h 925"/>
                  <a:gd name="T94" fmla="*/ 993 w 1140"/>
                  <a:gd name="T95" fmla="*/ 358 h 925"/>
                  <a:gd name="T96" fmla="*/ 995 w 1140"/>
                  <a:gd name="T97" fmla="*/ 325 h 925"/>
                  <a:gd name="T98" fmla="*/ 1005 w 1140"/>
                  <a:gd name="T99" fmla="*/ 298 h 925"/>
                  <a:gd name="T100" fmla="*/ 1022 w 1140"/>
                  <a:gd name="T101" fmla="*/ 273 h 925"/>
                  <a:gd name="T102" fmla="*/ 1047 w 1140"/>
                  <a:gd name="T103" fmla="*/ 249 h 925"/>
                  <a:gd name="T104" fmla="*/ 1075 w 1140"/>
                  <a:gd name="T105" fmla="*/ 236 h 925"/>
                  <a:gd name="T106" fmla="*/ 1104 w 1140"/>
                  <a:gd name="T107" fmla="*/ 230 h 925"/>
                  <a:gd name="T108" fmla="*/ 1139 w 1140"/>
                  <a:gd name="T109" fmla="*/ 230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1139" y="230"/>
                    </a:moveTo>
                    <a:lnTo>
                      <a:pt x="1139" y="0"/>
                    </a:lnTo>
                    <a:lnTo>
                      <a:pt x="0" y="0"/>
                    </a:lnTo>
                    <a:lnTo>
                      <a:pt x="1" y="924"/>
                    </a:lnTo>
                    <a:lnTo>
                      <a:pt x="102" y="924"/>
                    </a:lnTo>
                    <a:lnTo>
                      <a:pt x="107" y="906"/>
                    </a:lnTo>
                    <a:lnTo>
                      <a:pt x="107" y="893"/>
                    </a:lnTo>
                    <a:lnTo>
                      <a:pt x="104" y="876"/>
                    </a:lnTo>
                    <a:lnTo>
                      <a:pt x="98" y="857"/>
                    </a:lnTo>
                    <a:lnTo>
                      <a:pt x="92" y="834"/>
                    </a:lnTo>
                    <a:lnTo>
                      <a:pt x="89" y="817"/>
                    </a:lnTo>
                    <a:lnTo>
                      <a:pt x="88" y="801"/>
                    </a:lnTo>
                    <a:lnTo>
                      <a:pt x="91" y="783"/>
                    </a:lnTo>
                    <a:lnTo>
                      <a:pt x="96" y="766"/>
                    </a:lnTo>
                    <a:lnTo>
                      <a:pt x="107" y="750"/>
                    </a:lnTo>
                    <a:lnTo>
                      <a:pt x="120" y="737"/>
                    </a:lnTo>
                    <a:lnTo>
                      <a:pt x="134" y="724"/>
                    </a:lnTo>
                    <a:lnTo>
                      <a:pt x="149" y="715"/>
                    </a:lnTo>
                    <a:lnTo>
                      <a:pt x="168" y="707"/>
                    </a:lnTo>
                    <a:lnTo>
                      <a:pt x="185" y="705"/>
                    </a:lnTo>
                    <a:lnTo>
                      <a:pt x="208" y="704"/>
                    </a:lnTo>
                    <a:lnTo>
                      <a:pt x="236" y="706"/>
                    </a:lnTo>
                    <a:lnTo>
                      <a:pt x="254" y="707"/>
                    </a:lnTo>
                    <a:lnTo>
                      <a:pt x="269" y="712"/>
                    </a:lnTo>
                    <a:lnTo>
                      <a:pt x="284" y="721"/>
                    </a:lnTo>
                    <a:lnTo>
                      <a:pt x="303" y="736"/>
                    </a:lnTo>
                    <a:lnTo>
                      <a:pt x="315" y="750"/>
                    </a:lnTo>
                    <a:lnTo>
                      <a:pt x="326" y="764"/>
                    </a:lnTo>
                    <a:lnTo>
                      <a:pt x="331" y="780"/>
                    </a:lnTo>
                    <a:lnTo>
                      <a:pt x="335" y="795"/>
                    </a:lnTo>
                    <a:lnTo>
                      <a:pt x="335" y="812"/>
                    </a:lnTo>
                    <a:lnTo>
                      <a:pt x="333" y="828"/>
                    </a:lnTo>
                    <a:lnTo>
                      <a:pt x="329" y="844"/>
                    </a:lnTo>
                    <a:lnTo>
                      <a:pt x="326" y="859"/>
                    </a:lnTo>
                    <a:lnTo>
                      <a:pt x="321" y="875"/>
                    </a:lnTo>
                    <a:lnTo>
                      <a:pt x="318" y="890"/>
                    </a:lnTo>
                    <a:lnTo>
                      <a:pt x="318" y="904"/>
                    </a:lnTo>
                    <a:lnTo>
                      <a:pt x="322" y="920"/>
                    </a:lnTo>
                    <a:lnTo>
                      <a:pt x="512" y="920"/>
                    </a:lnTo>
                    <a:lnTo>
                      <a:pt x="510" y="887"/>
                    </a:lnTo>
                    <a:lnTo>
                      <a:pt x="512" y="864"/>
                    </a:lnTo>
                    <a:lnTo>
                      <a:pt x="512" y="846"/>
                    </a:lnTo>
                    <a:lnTo>
                      <a:pt x="513" y="829"/>
                    </a:lnTo>
                    <a:lnTo>
                      <a:pt x="515" y="812"/>
                    </a:lnTo>
                    <a:lnTo>
                      <a:pt x="519" y="794"/>
                    </a:lnTo>
                    <a:lnTo>
                      <a:pt x="524" y="782"/>
                    </a:lnTo>
                    <a:lnTo>
                      <a:pt x="531" y="771"/>
                    </a:lnTo>
                    <a:lnTo>
                      <a:pt x="541" y="763"/>
                    </a:lnTo>
                    <a:lnTo>
                      <a:pt x="552" y="756"/>
                    </a:lnTo>
                    <a:lnTo>
                      <a:pt x="565" y="752"/>
                    </a:lnTo>
                    <a:lnTo>
                      <a:pt x="578" y="750"/>
                    </a:lnTo>
                    <a:lnTo>
                      <a:pt x="591" y="749"/>
                    </a:lnTo>
                    <a:lnTo>
                      <a:pt x="608" y="749"/>
                    </a:lnTo>
                    <a:lnTo>
                      <a:pt x="624" y="750"/>
                    </a:lnTo>
                    <a:lnTo>
                      <a:pt x="636" y="752"/>
                    </a:lnTo>
                    <a:lnTo>
                      <a:pt x="653" y="753"/>
                    </a:lnTo>
                    <a:lnTo>
                      <a:pt x="671" y="755"/>
                    </a:lnTo>
                    <a:lnTo>
                      <a:pt x="690" y="755"/>
                    </a:lnTo>
                    <a:lnTo>
                      <a:pt x="707" y="753"/>
                    </a:lnTo>
                    <a:lnTo>
                      <a:pt x="724" y="750"/>
                    </a:lnTo>
                    <a:lnTo>
                      <a:pt x="742" y="746"/>
                    </a:lnTo>
                    <a:lnTo>
                      <a:pt x="754" y="739"/>
                    </a:lnTo>
                    <a:lnTo>
                      <a:pt x="768" y="730"/>
                    </a:lnTo>
                    <a:lnTo>
                      <a:pt x="777" y="718"/>
                    </a:lnTo>
                    <a:lnTo>
                      <a:pt x="786" y="706"/>
                    </a:lnTo>
                    <a:lnTo>
                      <a:pt x="790" y="693"/>
                    </a:lnTo>
                    <a:lnTo>
                      <a:pt x="792" y="678"/>
                    </a:lnTo>
                    <a:lnTo>
                      <a:pt x="790" y="663"/>
                    </a:lnTo>
                    <a:lnTo>
                      <a:pt x="789" y="648"/>
                    </a:lnTo>
                    <a:lnTo>
                      <a:pt x="790" y="631"/>
                    </a:lnTo>
                    <a:lnTo>
                      <a:pt x="793" y="618"/>
                    </a:lnTo>
                    <a:lnTo>
                      <a:pt x="797" y="604"/>
                    </a:lnTo>
                    <a:lnTo>
                      <a:pt x="803" y="591"/>
                    </a:lnTo>
                    <a:lnTo>
                      <a:pt x="810" y="583"/>
                    </a:lnTo>
                    <a:lnTo>
                      <a:pt x="823" y="574"/>
                    </a:lnTo>
                    <a:lnTo>
                      <a:pt x="839" y="568"/>
                    </a:lnTo>
                    <a:lnTo>
                      <a:pt x="855" y="563"/>
                    </a:lnTo>
                    <a:lnTo>
                      <a:pt x="870" y="559"/>
                    </a:lnTo>
                    <a:lnTo>
                      <a:pt x="885" y="555"/>
                    </a:lnTo>
                    <a:lnTo>
                      <a:pt x="906" y="551"/>
                    </a:lnTo>
                    <a:lnTo>
                      <a:pt x="922" y="548"/>
                    </a:lnTo>
                    <a:lnTo>
                      <a:pt x="938" y="543"/>
                    </a:lnTo>
                    <a:lnTo>
                      <a:pt x="952" y="538"/>
                    </a:lnTo>
                    <a:lnTo>
                      <a:pt x="966" y="533"/>
                    </a:lnTo>
                    <a:lnTo>
                      <a:pt x="977" y="525"/>
                    </a:lnTo>
                    <a:lnTo>
                      <a:pt x="987" y="517"/>
                    </a:lnTo>
                    <a:lnTo>
                      <a:pt x="997" y="504"/>
                    </a:lnTo>
                    <a:lnTo>
                      <a:pt x="1004" y="492"/>
                    </a:lnTo>
                    <a:lnTo>
                      <a:pt x="1010" y="478"/>
                    </a:lnTo>
                    <a:lnTo>
                      <a:pt x="1013" y="461"/>
                    </a:lnTo>
                    <a:lnTo>
                      <a:pt x="1011" y="446"/>
                    </a:lnTo>
                    <a:lnTo>
                      <a:pt x="1009" y="430"/>
                    </a:lnTo>
                    <a:lnTo>
                      <a:pt x="1004" y="412"/>
                    </a:lnTo>
                    <a:lnTo>
                      <a:pt x="999" y="391"/>
                    </a:lnTo>
                    <a:lnTo>
                      <a:pt x="994" y="372"/>
                    </a:lnTo>
                    <a:lnTo>
                      <a:pt x="993" y="358"/>
                    </a:lnTo>
                    <a:lnTo>
                      <a:pt x="993" y="344"/>
                    </a:lnTo>
                    <a:lnTo>
                      <a:pt x="995" y="325"/>
                    </a:lnTo>
                    <a:lnTo>
                      <a:pt x="1000" y="309"/>
                    </a:lnTo>
                    <a:lnTo>
                      <a:pt x="1005" y="298"/>
                    </a:lnTo>
                    <a:lnTo>
                      <a:pt x="1012" y="286"/>
                    </a:lnTo>
                    <a:lnTo>
                      <a:pt x="1022" y="273"/>
                    </a:lnTo>
                    <a:lnTo>
                      <a:pt x="1033" y="260"/>
                    </a:lnTo>
                    <a:lnTo>
                      <a:pt x="1047" y="249"/>
                    </a:lnTo>
                    <a:lnTo>
                      <a:pt x="1061" y="241"/>
                    </a:lnTo>
                    <a:lnTo>
                      <a:pt x="1075" y="236"/>
                    </a:lnTo>
                    <a:lnTo>
                      <a:pt x="1089" y="232"/>
                    </a:lnTo>
                    <a:lnTo>
                      <a:pt x="1104" y="230"/>
                    </a:lnTo>
                    <a:lnTo>
                      <a:pt x="1121" y="230"/>
                    </a:lnTo>
                    <a:lnTo>
                      <a:pt x="1139" y="230"/>
                    </a:lnTo>
                  </a:path>
                </a:pathLst>
              </a:custGeom>
              <a:solidFill>
                <a:srgbClr val="0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45" name="Rectangle 14">
                <a:extLst>
                  <a:ext uri="{FF2B5EF4-FFF2-40B4-BE49-F238E27FC236}">
                    <a16:creationId xmlns:a16="http://schemas.microsoft.com/office/drawing/2014/main" id="{A904E3B9-EF19-4D70-97EC-EB3ABBC7CA59}"/>
                  </a:ext>
                </a:extLst>
              </p:cNvPr>
              <p:cNvSpPr>
                <a:spLocks noChangeArrowheads="1"/>
              </p:cNvSpPr>
              <p:nvPr/>
            </p:nvSpPr>
            <p:spPr bwMode="auto">
              <a:xfrm>
                <a:off x="1534" y="1581"/>
                <a:ext cx="9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TLV</a:t>
                </a:r>
                <a:r>
                  <a:rPr lang="en-US" altLang="en-US" sz="3000" i="1">
                    <a:solidFill>
                      <a:schemeClr val="hlink"/>
                    </a:solidFill>
                    <a:effectLst>
                      <a:outerShdw blurRad="38100" dist="38100" dir="2700000" algn="tl">
                        <a:srgbClr val="000000"/>
                      </a:outerShdw>
                    </a:effectLst>
                    <a:latin typeface="Helvetica" panose="020B0604020202020204" pitchFamily="34" charset="0"/>
                  </a:rPr>
                  <a:t> </a:t>
                </a:r>
                <a:r>
                  <a:rPr lang="en-US" altLang="en-US" sz="3000" b="1" i="1" baseline="30000">
                    <a:solidFill>
                      <a:schemeClr val="hlink"/>
                    </a:solidFill>
                    <a:latin typeface="Helvetica" panose="020B0604020202020204" pitchFamily="34" charset="0"/>
                  </a:rPr>
                  <a:t>®</a:t>
                </a:r>
              </a:p>
            </p:txBody>
          </p:sp>
        </p:grpSp>
        <p:grpSp>
          <p:nvGrpSpPr>
            <p:cNvPr id="33" name="Group 18">
              <a:extLst>
                <a:ext uri="{FF2B5EF4-FFF2-40B4-BE49-F238E27FC236}">
                  <a16:creationId xmlns:a16="http://schemas.microsoft.com/office/drawing/2014/main" id="{6DA604B6-F240-4DC2-BD91-27754F78AF2F}"/>
                </a:ext>
              </a:extLst>
            </p:cNvPr>
            <p:cNvGrpSpPr>
              <a:grpSpLocks/>
            </p:cNvGrpSpPr>
            <p:nvPr/>
          </p:nvGrpSpPr>
          <p:grpSpPr bwMode="auto">
            <a:xfrm rot="839153">
              <a:off x="3155" y="3044"/>
              <a:ext cx="1177" cy="925"/>
              <a:chOff x="3153" y="2990"/>
              <a:chExt cx="1177" cy="925"/>
            </a:xfrm>
          </p:grpSpPr>
          <p:sp>
            <p:nvSpPr>
              <p:cNvPr id="42" name="Freeform 19">
                <a:extLst>
                  <a:ext uri="{FF2B5EF4-FFF2-40B4-BE49-F238E27FC236}">
                    <a16:creationId xmlns:a16="http://schemas.microsoft.com/office/drawing/2014/main" id="{0B483136-7ACB-48D3-9A41-93C5966770C1}"/>
                  </a:ext>
                </a:extLst>
              </p:cNvPr>
              <p:cNvSpPr>
                <a:spLocks/>
              </p:cNvSpPr>
              <p:nvPr/>
            </p:nvSpPr>
            <p:spPr bwMode="auto">
              <a:xfrm>
                <a:off x="3153" y="2990"/>
                <a:ext cx="1140" cy="925"/>
              </a:xfrm>
              <a:custGeom>
                <a:avLst/>
                <a:gdLst>
                  <a:gd name="T0" fmla="*/ 0 w 1140"/>
                  <a:gd name="T1" fmla="*/ 924 h 925"/>
                  <a:gd name="T2" fmla="*/ 1138 w 1140"/>
                  <a:gd name="T3" fmla="*/ 0 h 925"/>
                  <a:gd name="T4" fmla="*/ 1032 w 1140"/>
                  <a:gd name="T5" fmla="*/ 18 h 925"/>
                  <a:gd name="T6" fmla="*/ 1035 w 1140"/>
                  <a:gd name="T7" fmla="*/ 49 h 925"/>
                  <a:gd name="T8" fmla="*/ 1047 w 1140"/>
                  <a:gd name="T9" fmla="*/ 90 h 925"/>
                  <a:gd name="T10" fmla="*/ 1050 w 1140"/>
                  <a:gd name="T11" fmla="*/ 123 h 925"/>
                  <a:gd name="T12" fmla="*/ 1043 w 1140"/>
                  <a:gd name="T13" fmla="*/ 158 h 925"/>
                  <a:gd name="T14" fmla="*/ 1019 w 1140"/>
                  <a:gd name="T15" fmla="*/ 187 h 925"/>
                  <a:gd name="T16" fmla="*/ 990 w 1140"/>
                  <a:gd name="T17" fmla="*/ 209 h 925"/>
                  <a:gd name="T18" fmla="*/ 954 w 1140"/>
                  <a:gd name="T19" fmla="*/ 220 h 925"/>
                  <a:gd name="T20" fmla="*/ 903 w 1140"/>
                  <a:gd name="T21" fmla="*/ 219 h 925"/>
                  <a:gd name="T22" fmla="*/ 870 w 1140"/>
                  <a:gd name="T23" fmla="*/ 212 h 925"/>
                  <a:gd name="T24" fmla="*/ 836 w 1140"/>
                  <a:gd name="T25" fmla="*/ 188 h 925"/>
                  <a:gd name="T26" fmla="*/ 814 w 1140"/>
                  <a:gd name="T27" fmla="*/ 160 h 925"/>
                  <a:gd name="T28" fmla="*/ 804 w 1140"/>
                  <a:gd name="T29" fmla="*/ 129 h 925"/>
                  <a:gd name="T30" fmla="*/ 806 w 1140"/>
                  <a:gd name="T31" fmla="*/ 96 h 925"/>
                  <a:gd name="T32" fmla="*/ 814 w 1140"/>
                  <a:gd name="T33" fmla="*/ 65 h 925"/>
                  <a:gd name="T34" fmla="*/ 822 w 1140"/>
                  <a:gd name="T35" fmla="*/ 34 h 925"/>
                  <a:gd name="T36" fmla="*/ 818 w 1140"/>
                  <a:gd name="T37" fmla="*/ 4 h 925"/>
                  <a:gd name="T38" fmla="*/ 629 w 1140"/>
                  <a:gd name="T39" fmla="*/ 37 h 925"/>
                  <a:gd name="T40" fmla="*/ 626 w 1140"/>
                  <a:gd name="T41" fmla="*/ 78 h 925"/>
                  <a:gd name="T42" fmla="*/ 624 w 1140"/>
                  <a:gd name="T43" fmla="*/ 113 h 925"/>
                  <a:gd name="T44" fmla="*/ 615 w 1140"/>
                  <a:gd name="T45" fmla="*/ 142 h 925"/>
                  <a:gd name="T46" fmla="*/ 598 w 1140"/>
                  <a:gd name="T47" fmla="*/ 162 h 925"/>
                  <a:gd name="T48" fmla="*/ 575 w 1140"/>
                  <a:gd name="T49" fmla="*/ 172 h 925"/>
                  <a:gd name="T50" fmla="*/ 548 w 1140"/>
                  <a:gd name="T51" fmla="*/ 175 h 925"/>
                  <a:gd name="T52" fmla="*/ 516 w 1140"/>
                  <a:gd name="T53" fmla="*/ 173 h 925"/>
                  <a:gd name="T54" fmla="*/ 486 w 1140"/>
                  <a:gd name="T55" fmla="*/ 171 h 925"/>
                  <a:gd name="T56" fmla="*/ 449 w 1140"/>
                  <a:gd name="T57" fmla="*/ 170 h 925"/>
                  <a:gd name="T58" fmla="*/ 415 w 1140"/>
                  <a:gd name="T59" fmla="*/ 173 h 925"/>
                  <a:gd name="T60" fmla="*/ 385 w 1140"/>
                  <a:gd name="T61" fmla="*/ 185 h 925"/>
                  <a:gd name="T62" fmla="*/ 362 w 1140"/>
                  <a:gd name="T63" fmla="*/ 206 h 925"/>
                  <a:gd name="T64" fmla="*/ 349 w 1140"/>
                  <a:gd name="T65" fmla="*/ 231 h 925"/>
                  <a:gd name="T66" fmla="*/ 349 w 1140"/>
                  <a:gd name="T67" fmla="*/ 261 h 925"/>
                  <a:gd name="T68" fmla="*/ 349 w 1140"/>
                  <a:gd name="T69" fmla="*/ 293 h 925"/>
                  <a:gd name="T70" fmla="*/ 342 w 1140"/>
                  <a:gd name="T71" fmla="*/ 320 h 925"/>
                  <a:gd name="T72" fmla="*/ 329 w 1140"/>
                  <a:gd name="T73" fmla="*/ 342 h 925"/>
                  <a:gd name="T74" fmla="*/ 300 w 1140"/>
                  <a:gd name="T75" fmla="*/ 356 h 925"/>
                  <a:gd name="T76" fmla="*/ 270 w 1140"/>
                  <a:gd name="T77" fmla="*/ 365 h 925"/>
                  <a:gd name="T78" fmla="*/ 233 w 1140"/>
                  <a:gd name="T79" fmla="*/ 373 h 925"/>
                  <a:gd name="T80" fmla="*/ 201 w 1140"/>
                  <a:gd name="T81" fmla="*/ 381 h 925"/>
                  <a:gd name="T82" fmla="*/ 173 w 1140"/>
                  <a:gd name="T83" fmla="*/ 392 h 925"/>
                  <a:gd name="T84" fmla="*/ 153 w 1140"/>
                  <a:gd name="T85" fmla="*/ 407 h 925"/>
                  <a:gd name="T86" fmla="*/ 135 w 1140"/>
                  <a:gd name="T87" fmla="*/ 432 h 925"/>
                  <a:gd name="T88" fmla="*/ 126 w 1140"/>
                  <a:gd name="T89" fmla="*/ 462 h 925"/>
                  <a:gd name="T90" fmla="*/ 130 w 1140"/>
                  <a:gd name="T91" fmla="*/ 494 h 925"/>
                  <a:gd name="T92" fmla="*/ 140 w 1140"/>
                  <a:gd name="T93" fmla="*/ 533 h 925"/>
                  <a:gd name="T94" fmla="*/ 146 w 1140"/>
                  <a:gd name="T95" fmla="*/ 567 h 925"/>
                  <a:gd name="T96" fmla="*/ 144 w 1140"/>
                  <a:gd name="T97" fmla="*/ 599 h 925"/>
                  <a:gd name="T98" fmla="*/ 135 w 1140"/>
                  <a:gd name="T99" fmla="*/ 629 h 925"/>
                  <a:gd name="T100" fmla="*/ 121 w 1140"/>
                  <a:gd name="T101" fmla="*/ 658 h 925"/>
                  <a:gd name="T102" fmla="*/ 99 w 1140"/>
                  <a:gd name="T103" fmla="*/ 690 h 925"/>
                  <a:gd name="T104" fmla="*/ 76 w 1140"/>
                  <a:gd name="T105" fmla="*/ 711 h 925"/>
                  <a:gd name="T106" fmla="*/ 52 w 1140"/>
                  <a:gd name="T107" fmla="*/ 724 h 925"/>
                  <a:gd name="T108" fmla="*/ 17 w 1140"/>
                  <a:gd name="T109" fmla="*/ 731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0" y="731"/>
                    </a:moveTo>
                    <a:lnTo>
                      <a:pt x="0" y="924"/>
                    </a:lnTo>
                    <a:lnTo>
                      <a:pt x="1139" y="924"/>
                    </a:lnTo>
                    <a:lnTo>
                      <a:pt x="1138" y="0"/>
                    </a:lnTo>
                    <a:lnTo>
                      <a:pt x="1037" y="0"/>
                    </a:lnTo>
                    <a:lnTo>
                      <a:pt x="1032" y="18"/>
                    </a:lnTo>
                    <a:lnTo>
                      <a:pt x="1032" y="31"/>
                    </a:lnTo>
                    <a:lnTo>
                      <a:pt x="1035" y="49"/>
                    </a:lnTo>
                    <a:lnTo>
                      <a:pt x="1041" y="67"/>
                    </a:lnTo>
                    <a:lnTo>
                      <a:pt x="1047" y="90"/>
                    </a:lnTo>
                    <a:lnTo>
                      <a:pt x="1050" y="108"/>
                    </a:lnTo>
                    <a:lnTo>
                      <a:pt x="1050" y="123"/>
                    </a:lnTo>
                    <a:lnTo>
                      <a:pt x="1048" y="141"/>
                    </a:lnTo>
                    <a:lnTo>
                      <a:pt x="1043" y="158"/>
                    </a:lnTo>
                    <a:lnTo>
                      <a:pt x="1032" y="173"/>
                    </a:lnTo>
                    <a:lnTo>
                      <a:pt x="1019" y="187"/>
                    </a:lnTo>
                    <a:lnTo>
                      <a:pt x="1006" y="200"/>
                    </a:lnTo>
                    <a:lnTo>
                      <a:pt x="990" y="209"/>
                    </a:lnTo>
                    <a:lnTo>
                      <a:pt x="971" y="216"/>
                    </a:lnTo>
                    <a:lnTo>
                      <a:pt x="954" y="220"/>
                    </a:lnTo>
                    <a:lnTo>
                      <a:pt x="931" y="221"/>
                    </a:lnTo>
                    <a:lnTo>
                      <a:pt x="903" y="219"/>
                    </a:lnTo>
                    <a:lnTo>
                      <a:pt x="886" y="216"/>
                    </a:lnTo>
                    <a:lnTo>
                      <a:pt x="870" y="212"/>
                    </a:lnTo>
                    <a:lnTo>
                      <a:pt x="855" y="203"/>
                    </a:lnTo>
                    <a:lnTo>
                      <a:pt x="836" y="188"/>
                    </a:lnTo>
                    <a:lnTo>
                      <a:pt x="825" y="174"/>
                    </a:lnTo>
                    <a:lnTo>
                      <a:pt x="814" y="160"/>
                    </a:lnTo>
                    <a:lnTo>
                      <a:pt x="808" y="144"/>
                    </a:lnTo>
                    <a:lnTo>
                      <a:pt x="804" y="129"/>
                    </a:lnTo>
                    <a:lnTo>
                      <a:pt x="804" y="113"/>
                    </a:lnTo>
                    <a:lnTo>
                      <a:pt x="806" y="96"/>
                    </a:lnTo>
                    <a:lnTo>
                      <a:pt x="810" y="80"/>
                    </a:lnTo>
                    <a:lnTo>
                      <a:pt x="814" y="65"/>
                    </a:lnTo>
                    <a:lnTo>
                      <a:pt x="819" y="50"/>
                    </a:lnTo>
                    <a:lnTo>
                      <a:pt x="822" y="34"/>
                    </a:lnTo>
                    <a:lnTo>
                      <a:pt x="822" y="20"/>
                    </a:lnTo>
                    <a:lnTo>
                      <a:pt x="818" y="4"/>
                    </a:lnTo>
                    <a:lnTo>
                      <a:pt x="627" y="4"/>
                    </a:lnTo>
                    <a:lnTo>
                      <a:pt x="629" y="37"/>
                    </a:lnTo>
                    <a:lnTo>
                      <a:pt x="627" y="59"/>
                    </a:lnTo>
                    <a:lnTo>
                      <a:pt x="626" y="78"/>
                    </a:lnTo>
                    <a:lnTo>
                      <a:pt x="626" y="95"/>
                    </a:lnTo>
                    <a:lnTo>
                      <a:pt x="624" y="113"/>
                    </a:lnTo>
                    <a:lnTo>
                      <a:pt x="620" y="130"/>
                    </a:lnTo>
                    <a:lnTo>
                      <a:pt x="615" y="142"/>
                    </a:lnTo>
                    <a:lnTo>
                      <a:pt x="608" y="153"/>
                    </a:lnTo>
                    <a:lnTo>
                      <a:pt x="598" y="162"/>
                    </a:lnTo>
                    <a:lnTo>
                      <a:pt x="587" y="169"/>
                    </a:lnTo>
                    <a:lnTo>
                      <a:pt x="575" y="172"/>
                    </a:lnTo>
                    <a:lnTo>
                      <a:pt x="561" y="174"/>
                    </a:lnTo>
                    <a:lnTo>
                      <a:pt x="548" y="175"/>
                    </a:lnTo>
                    <a:lnTo>
                      <a:pt x="531" y="175"/>
                    </a:lnTo>
                    <a:lnTo>
                      <a:pt x="516" y="173"/>
                    </a:lnTo>
                    <a:lnTo>
                      <a:pt x="503" y="172"/>
                    </a:lnTo>
                    <a:lnTo>
                      <a:pt x="486" y="171"/>
                    </a:lnTo>
                    <a:lnTo>
                      <a:pt x="468" y="170"/>
                    </a:lnTo>
                    <a:lnTo>
                      <a:pt x="449" y="170"/>
                    </a:lnTo>
                    <a:lnTo>
                      <a:pt x="432" y="171"/>
                    </a:lnTo>
                    <a:lnTo>
                      <a:pt x="415" y="173"/>
                    </a:lnTo>
                    <a:lnTo>
                      <a:pt x="398" y="178"/>
                    </a:lnTo>
                    <a:lnTo>
                      <a:pt x="385" y="185"/>
                    </a:lnTo>
                    <a:lnTo>
                      <a:pt x="371" y="194"/>
                    </a:lnTo>
                    <a:lnTo>
                      <a:pt x="362" y="206"/>
                    </a:lnTo>
                    <a:lnTo>
                      <a:pt x="353" y="219"/>
                    </a:lnTo>
                    <a:lnTo>
                      <a:pt x="349" y="231"/>
                    </a:lnTo>
                    <a:lnTo>
                      <a:pt x="347" y="246"/>
                    </a:lnTo>
                    <a:lnTo>
                      <a:pt x="349" y="261"/>
                    </a:lnTo>
                    <a:lnTo>
                      <a:pt x="350" y="277"/>
                    </a:lnTo>
                    <a:lnTo>
                      <a:pt x="349" y="293"/>
                    </a:lnTo>
                    <a:lnTo>
                      <a:pt x="346" y="306"/>
                    </a:lnTo>
                    <a:lnTo>
                      <a:pt x="342" y="320"/>
                    </a:lnTo>
                    <a:lnTo>
                      <a:pt x="337" y="333"/>
                    </a:lnTo>
                    <a:lnTo>
                      <a:pt x="329" y="342"/>
                    </a:lnTo>
                    <a:lnTo>
                      <a:pt x="316" y="350"/>
                    </a:lnTo>
                    <a:lnTo>
                      <a:pt x="300" y="356"/>
                    </a:lnTo>
                    <a:lnTo>
                      <a:pt x="284" y="361"/>
                    </a:lnTo>
                    <a:lnTo>
                      <a:pt x="270" y="365"/>
                    </a:lnTo>
                    <a:lnTo>
                      <a:pt x="254" y="369"/>
                    </a:lnTo>
                    <a:lnTo>
                      <a:pt x="233" y="373"/>
                    </a:lnTo>
                    <a:lnTo>
                      <a:pt x="218" y="376"/>
                    </a:lnTo>
                    <a:lnTo>
                      <a:pt x="201" y="381"/>
                    </a:lnTo>
                    <a:lnTo>
                      <a:pt x="187" y="386"/>
                    </a:lnTo>
                    <a:lnTo>
                      <a:pt x="173" y="392"/>
                    </a:lnTo>
                    <a:lnTo>
                      <a:pt x="162" y="400"/>
                    </a:lnTo>
                    <a:lnTo>
                      <a:pt x="153" y="407"/>
                    </a:lnTo>
                    <a:lnTo>
                      <a:pt x="142" y="420"/>
                    </a:lnTo>
                    <a:lnTo>
                      <a:pt x="135" y="432"/>
                    </a:lnTo>
                    <a:lnTo>
                      <a:pt x="129" y="446"/>
                    </a:lnTo>
                    <a:lnTo>
                      <a:pt x="126" y="462"/>
                    </a:lnTo>
                    <a:lnTo>
                      <a:pt x="128" y="478"/>
                    </a:lnTo>
                    <a:lnTo>
                      <a:pt x="130" y="494"/>
                    </a:lnTo>
                    <a:lnTo>
                      <a:pt x="135" y="513"/>
                    </a:lnTo>
                    <a:lnTo>
                      <a:pt x="140" y="533"/>
                    </a:lnTo>
                    <a:lnTo>
                      <a:pt x="144" y="552"/>
                    </a:lnTo>
                    <a:lnTo>
                      <a:pt x="146" y="567"/>
                    </a:lnTo>
                    <a:lnTo>
                      <a:pt x="146" y="580"/>
                    </a:lnTo>
                    <a:lnTo>
                      <a:pt x="144" y="599"/>
                    </a:lnTo>
                    <a:lnTo>
                      <a:pt x="139" y="615"/>
                    </a:lnTo>
                    <a:lnTo>
                      <a:pt x="135" y="629"/>
                    </a:lnTo>
                    <a:lnTo>
                      <a:pt x="129" y="641"/>
                    </a:lnTo>
                    <a:lnTo>
                      <a:pt x="121" y="658"/>
                    </a:lnTo>
                    <a:lnTo>
                      <a:pt x="110" y="677"/>
                    </a:lnTo>
                    <a:lnTo>
                      <a:pt x="99" y="690"/>
                    </a:lnTo>
                    <a:lnTo>
                      <a:pt x="87" y="701"/>
                    </a:lnTo>
                    <a:lnTo>
                      <a:pt x="76" y="711"/>
                    </a:lnTo>
                    <a:lnTo>
                      <a:pt x="64" y="719"/>
                    </a:lnTo>
                    <a:lnTo>
                      <a:pt x="52" y="724"/>
                    </a:lnTo>
                    <a:lnTo>
                      <a:pt x="36" y="728"/>
                    </a:lnTo>
                    <a:lnTo>
                      <a:pt x="17" y="731"/>
                    </a:lnTo>
                    <a:lnTo>
                      <a:pt x="0" y="731"/>
                    </a:lnTo>
                  </a:path>
                </a:pathLst>
              </a:custGeom>
              <a:solidFill>
                <a:srgbClr val="0000FF"/>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43" name="Rectangle 20">
                <a:extLst>
                  <a:ext uri="{FF2B5EF4-FFF2-40B4-BE49-F238E27FC236}">
                    <a16:creationId xmlns:a16="http://schemas.microsoft.com/office/drawing/2014/main" id="{F7B5D3C6-86BD-43B7-8711-9A3314B6450D}"/>
                  </a:ext>
                </a:extLst>
              </p:cNvPr>
              <p:cNvSpPr>
                <a:spLocks noChangeArrowheads="1"/>
              </p:cNvSpPr>
              <p:nvPr/>
            </p:nvSpPr>
            <p:spPr bwMode="auto">
              <a:xfrm>
                <a:off x="3297" y="3328"/>
                <a:ext cx="1033"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WEEL</a:t>
                </a:r>
              </a:p>
            </p:txBody>
          </p:sp>
        </p:grpSp>
        <p:grpSp>
          <p:nvGrpSpPr>
            <p:cNvPr id="34" name="Group 9">
              <a:extLst>
                <a:ext uri="{FF2B5EF4-FFF2-40B4-BE49-F238E27FC236}">
                  <a16:creationId xmlns:a16="http://schemas.microsoft.com/office/drawing/2014/main" id="{9321F025-19FB-4F98-9393-778095134DB5}"/>
                </a:ext>
              </a:extLst>
            </p:cNvPr>
            <p:cNvGrpSpPr>
              <a:grpSpLocks/>
            </p:cNvGrpSpPr>
            <p:nvPr/>
          </p:nvGrpSpPr>
          <p:grpSpPr bwMode="auto">
            <a:xfrm rot="2471818">
              <a:off x="3038" y="1685"/>
              <a:ext cx="1135" cy="1104"/>
              <a:chOff x="3191" y="1343"/>
              <a:chExt cx="1135" cy="1104"/>
            </a:xfrm>
          </p:grpSpPr>
          <p:sp>
            <p:nvSpPr>
              <p:cNvPr id="40" name="Freeform 10">
                <a:extLst>
                  <a:ext uri="{FF2B5EF4-FFF2-40B4-BE49-F238E27FC236}">
                    <a16:creationId xmlns:a16="http://schemas.microsoft.com/office/drawing/2014/main" id="{C1665930-735F-498E-BDC8-6B8547031BD1}"/>
                  </a:ext>
                </a:extLst>
              </p:cNvPr>
              <p:cNvSpPr>
                <a:spLocks/>
              </p:cNvSpPr>
              <p:nvPr/>
            </p:nvSpPr>
            <p:spPr bwMode="auto">
              <a:xfrm>
                <a:off x="3191" y="1343"/>
                <a:ext cx="1135" cy="1104"/>
              </a:xfrm>
              <a:custGeom>
                <a:avLst/>
                <a:gdLst>
                  <a:gd name="T0" fmla="*/ 0 w 1135"/>
                  <a:gd name="T1" fmla="*/ 0 h 1104"/>
                  <a:gd name="T2" fmla="*/ 1134 w 1135"/>
                  <a:gd name="T3" fmla="*/ 880 h 1104"/>
                  <a:gd name="T4" fmla="*/ 1032 w 1135"/>
                  <a:gd name="T5" fmla="*/ 888 h 1104"/>
                  <a:gd name="T6" fmla="*/ 1029 w 1135"/>
                  <a:gd name="T7" fmla="*/ 908 h 1104"/>
                  <a:gd name="T8" fmla="*/ 1034 w 1135"/>
                  <a:gd name="T9" fmla="*/ 933 h 1104"/>
                  <a:gd name="T10" fmla="*/ 1042 w 1135"/>
                  <a:gd name="T11" fmla="*/ 962 h 1104"/>
                  <a:gd name="T12" fmla="*/ 1047 w 1135"/>
                  <a:gd name="T13" fmla="*/ 991 h 1104"/>
                  <a:gd name="T14" fmla="*/ 1045 w 1135"/>
                  <a:gd name="T15" fmla="*/ 1017 h 1104"/>
                  <a:gd name="T16" fmla="*/ 1037 w 1135"/>
                  <a:gd name="T17" fmla="*/ 1044 h 1104"/>
                  <a:gd name="T18" fmla="*/ 1018 w 1135"/>
                  <a:gd name="T19" fmla="*/ 1065 h 1104"/>
                  <a:gd name="T20" fmla="*/ 998 w 1135"/>
                  <a:gd name="T21" fmla="*/ 1083 h 1104"/>
                  <a:gd name="T22" fmla="*/ 972 w 1135"/>
                  <a:gd name="T23" fmla="*/ 1095 h 1104"/>
                  <a:gd name="T24" fmla="*/ 940 w 1135"/>
                  <a:gd name="T25" fmla="*/ 1102 h 1104"/>
                  <a:gd name="T26" fmla="*/ 911 w 1135"/>
                  <a:gd name="T27" fmla="*/ 1103 h 1104"/>
                  <a:gd name="T28" fmla="*/ 886 w 1135"/>
                  <a:gd name="T29" fmla="*/ 1100 h 1104"/>
                  <a:gd name="T30" fmla="*/ 861 w 1135"/>
                  <a:gd name="T31" fmla="*/ 1092 h 1104"/>
                  <a:gd name="T32" fmla="*/ 840 w 1135"/>
                  <a:gd name="T33" fmla="*/ 1078 h 1104"/>
                  <a:gd name="T34" fmla="*/ 820 w 1135"/>
                  <a:gd name="T35" fmla="*/ 1057 h 1104"/>
                  <a:gd name="T36" fmla="*/ 805 w 1135"/>
                  <a:gd name="T37" fmla="*/ 1035 h 1104"/>
                  <a:gd name="T38" fmla="*/ 796 w 1135"/>
                  <a:gd name="T39" fmla="*/ 1003 h 1104"/>
                  <a:gd name="T40" fmla="*/ 800 w 1135"/>
                  <a:gd name="T41" fmla="*/ 972 h 1104"/>
                  <a:gd name="T42" fmla="*/ 808 w 1135"/>
                  <a:gd name="T43" fmla="*/ 940 h 1104"/>
                  <a:gd name="T44" fmla="*/ 815 w 1135"/>
                  <a:gd name="T45" fmla="*/ 909 h 1104"/>
                  <a:gd name="T46" fmla="*/ 814 w 1135"/>
                  <a:gd name="T47" fmla="*/ 894 h 1104"/>
                  <a:gd name="T48" fmla="*/ 622 w 1135"/>
                  <a:gd name="T49" fmla="*/ 886 h 1104"/>
                  <a:gd name="T50" fmla="*/ 624 w 1135"/>
                  <a:gd name="T51" fmla="*/ 834 h 1104"/>
                  <a:gd name="T52" fmla="*/ 620 w 1135"/>
                  <a:gd name="T53" fmla="*/ 800 h 1104"/>
                  <a:gd name="T54" fmla="*/ 612 w 1135"/>
                  <a:gd name="T55" fmla="*/ 779 h 1104"/>
                  <a:gd name="T56" fmla="*/ 596 w 1135"/>
                  <a:gd name="T57" fmla="*/ 763 h 1104"/>
                  <a:gd name="T58" fmla="*/ 575 w 1135"/>
                  <a:gd name="T59" fmla="*/ 752 h 1104"/>
                  <a:gd name="T60" fmla="*/ 548 w 1135"/>
                  <a:gd name="T61" fmla="*/ 749 h 1104"/>
                  <a:gd name="T62" fmla="*/ 510 w 1135"/>
                  <a:gd name="T63" fmla="*/ 751 h 1104"/>
                  <a:gd name="T64" fmla="*/ 473 w 1135"/>
                  <a:gd name="T65" fmla="*/ 754 h 1104"/>
                  <a:gd name="T66" fmla="*/ 436 w 1135"/>
                  <a:gd name="T67" fmla="*/ 754 h 1104"/>
                  <a:gd name="T68" fmla="*/ 398 w 1135"/>
                  <a:gd name="T69" fmla="*/ 747 h 1104"/>
                  <a:gd name="T70" fmla="*/ 370 w 1135"/>
                  <a:gd name="T71" fmla="*/ 730 h 1104"/>
                  <a:gd name="T72" fmla="*/ 353 w 1135"/>
                  <a:gd name="T73" fmla="*/ 707 h 1104"/>
                  <a:gd name="T74" fmla="*/ 346 w 1135"/>
                  <a:gd name="T75" fmla="*/ 677 h 1104"/>
                  <a:gd name="T76" fmla="*/ 347 w 1135"/>
                  <a:gd name="T77" fmla="*/ 643 h 1104"/>
                  <a:gd name="T78" fmla="*/ 342 w 1135"/>
                  <a:gd name="T79" fmla="*/ 611 h 1104"/>
                  <a:gd name="T80" fmla="*/ 335 w 1135"/>
                  <a:gd name="T81" fmla="*/ 591 h 1104"/>
                  <a:gd name="T82" fmla="*/ 323 w 1135"/>
                  <a:gd name="T83" fmla="*/ 579 h 1104"/>
                  <a:gd name="T84" fmla="*/ 295 w 1135"/>
                  <a:gd name="T85" fmla="*/ 566 h 1104"/>
                  <a:gd name="T86" fmla="*/ 259 w 1135"/>
                  <a:gd name="T87" fmla="*/ 556 h 1104"/>
                  <a:gd name="T88" fmla="*/ 218 w 1135"/>
                  <a:gd name="T89" fmla="*/ 549 h 1104"/>
                  <a:gd name="T90" fmla="*/ 188 w 1135"/>
                  <a:gd name="T91" fmla="*/ 539 h 1104"/>
                  <a:gd name="T92" fmla="*/ 161 w 1135"/>
                  <a:gd name="T93" fmla="*/ 525 h 1104"/>
                  <a:gd name="T94" fmla="*/ 140 w 1135"/>
                  <a:gd name="T95" fmla="*/ 504 h 1104"/>
                  <a:gd name="T96" fmla="*/ 126 w 1135"/>
                  <a:gd name="T97" fmla="*/ 478 h 1104"/>
                  <a:gd name="T98" fmla="*/ 124 w 1135"/>
                  <a:gd name="T99" fmla="*/ 450 h 1104"/>
                  <a:gd name="T100" fmla="*/ 132 w 1135"/>
                  <a:gd name="T101" fmla="*/ 419 h 1104"/>
                  <a:gd name="T102" fmla="*/ 139 w 1135"/>
                  <a:gd name="T103" fmla="*/ 383 h 1104"/>
                  <a:gd name="T104" fmla="*/ 145 w 1135"/>
                  <a:gd name="T105" fmla="*/ 350 h 1104"/>
                  <a:gd name="T106" fmla="*/ 139 w 1135"/>
                  <a:gd name="T107" fmla="*/ 316 h 1104"/>
                  <a:gd name="T108" fmla="*/ 125 w 1135"/>
                  <a:gd name="T109" fmla="*/ 286 h 1104"/>
                  <a:gd name="T110" fmla="*/ 111 w 1135"/>
                  <a:gd name="T111" fmla="*/ 267 h 1104"/>
                  <a:gd name="T112" fmla="*/ 94 w 1135"/>
                  <a:gd name="T113" fmla="*/ 250 h 1104"/>
                  <a:gd name="T114" fmla="*/ 73 w 1135"/>
                  <a:gd name="T115" fmla="*/ 239 h 1104"/>
                  <a:gd name="T116" fmla="*/ 46 w 1135"/>
                  <a:gd name="T117" fmla="*/ 231 h 1104"/>
                  <a:gd name="T118" fmla="*/ 15 w 1135"/>
                  <a:gd name="T119" fmla="*/ 230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4">
                    <a:moveTo>
                      <a:pt x="0" y="230"/>
                    </a:moveTo>
                    <a:lnTo>
                      <a:pt x="0" y="0"/>
                    </a:lnTo>
                    <a:lnTo>
                      <a:pt x="1133" y="0"/>
                    </a:lnTo>
                    <a:lnTo>
                      <a:pt x="1134" y="880"/>
                    </a:lnTo>
                    <a:lnTo>
                      <a:pt x="1036" y="880"/>
                    </a:lnTo>
                    <a:lnTo>
                      <a:pt x="1032" y="888"/>
                    </a:lnTo>
                    <a:lnTo>
                      <a:pt x="1029" y="899"/>
                    </a:lnTo>
                    <a:lnTo>
                      <a:pt x="1029" y="908"/>
                    </a:lnTo>
                    <a:lnTo>
                      <a:pt x="1030" y="919"/>
                    </a:lnTo>
                    <a:lnTo>
                      <a:pt x="1034" y="933"/>
                    </a:lnTo>
                    <a:lnTo>
                      <a:pt x="1038" y="950"/>
                    </a:lnTo>
                    <a:lnTo>
                      <a:pt x="1042" y="962"/>
                    </a:lnTo>
                    <a:lnTo>
                      <a:pt x="1045" y="977"/>
                    </a:lnTo>
                    <a:lnTo>
                      <a:pt x="1047" y="991"/>
                    </a:lnTo>
                    <a:lnTo>
                      <a:pt x="1047" y="1004"/>
                    </a:lnTo>
                    <a:lnTo>
                      <a:pt x="1045" y="1017"/>
                    </a:lnTo>
                    <a:lnTo>
                      <a:pt x="1042" y="1031"/>
                    </a:lnTo>
                    <a:lnTo>
                      <a:pt x="1037" y="1044"/>
                    </a:lnTo>
                    <a:lnTo>
                      <a:pt x="1029" y="1053"/>
                    </a:lnTo>
                    <a:lnTo>
                      <a:pt x="1018" y="1065"/>
                    </a:lnTo>
                    <a:lnTo>
                      <a:pt x="1007" y="1074"/>
                    </a:lnTo>
                    <a:lnTo>
                      <a:pt x="998" y="1083"/>
                    </a:lnTo>
                    <a:lnTo>
                      <a:pt x="986" y="1090"/>
                    </a:lnTo>
                    <a:lnTo>
                      <a:pt x="972" y="1095"/>
                    </a:lnTo>
                    <a:lnTo>
                      <a:pt x="955" y="1100"/>
                    </a:lnTo>
                    <a:lnTo>
                      <a:pt x="940" y="1102"/>
                    </a:lnTo>
                    <a:lnTo>
                      <a:pt x="926" y="1103"/>
                    </a:lnTo>
                    <a:lnTo>
                      <a:pt x="911" y="1103"/>
                    </a:lnTo>
                    <a:lnTo>
                      <a:pt x="897" y="1102"/>
                    </a:lnTo>
                    <a:lnTo>
                      <a:pt x="886" y="1100"/>
                    </a:lnTo>
                    <a:lnTo>
                      <a:pt x="874" y="1096"/>
                    </a:lnTo>
                    <a:lnTo>
                      <a:pt x="861" y="1092"/>
                    </a:lnTo>
                    <a:lnTo>
                      <a:pt x="851" y="1086"/>
                    </a:lnTo>
                    <a:lnTo>
                      <a:pt x="840" y="1078"/>
                    </a:lnTo>
                    <a:lnTo>
                      <a:pt x="830" y="1068"/>
                    </a:lnTo>
                    <a:lnTo>
                      <a:pt x="820" y="1057"/>
                    </a:lnTo>
                    <a:lnTo>
                      <a:pt x="812" y="1047"/>
                    </a:lnTo>
                    <a:lnTo>
                      <a:pt x="805" y="1035"/>
                    </a:lnTo>
                    <a:lnTo>
                      <a:pt x="800" y="1020"/>
                    </a:lnTo>
                    <a:lnTo>
                      <a:pt x="796" y="1003"/>
                    </a:lnTo>
                    <a:lnTo>
                      <a:pt x="796" y="988"/>
                    </a:lnTo>
                    <a:lnTo>
                      <a:pt x="800" y="972"/>
                    </a:lnTo>
                    <a:lnTo>
                      <a:pt x="804" y="956"/>
                    </a:lnTo>
                    <a:lnTo>
                      <a:pt x="808" y="940"/>
                    </a:lnTo>
                    <a:lnTo>
                      <a:pt x="813" y="923"/>
                    </a:lnTo>
                    <a:lnTo>
                      <a:pt x="815" y="909"/>
                    </a:lnTo>
                    <a:lnTo>
                      <a:pt x="815" y="901"/>
                    </a:lnTo>
                    <a:lnTo>
                      <a:pt x="814" y="894"/>
                    </a:lnTo>
                    <a:lnTo>
                      <a:pt x="811" y="886"/>
                    </a:lnTo>
                    <a:lnTo>
                      <a:pt x="622" y="886"/>
                    </a:lnTo>
                    <a:lnTo>
                      <a:pt x="625" y="853"/>
                    </a:lnTo>
                    <a:lnTo>
                      <a:pt x="624" y="834"/>
                    </a:lnTo>
                    <a:lnTo>
                      <a:pt x="622" y="817"/>
                    </a:lnTo>
                    <a:lnTo>
                      <a:pt x="620" y="800"/>
                    </a:lnTo>
                    <a:lnTo>
                      <a:pt x="617" y="789"/>
                    </a:lnTo>
                    <a:lnTo>
                      <a:pt x="612" y="779"/>
                    </a:lnTo>
                    <a:lnTo>
                      <a:pt x="606" y="770"/>
                    </a:lnTo>
                    <a:lnTo>
                      <a:pt x="596" y="763"/>
                    </a:lnTo>
                    <a:lnTo>
                      <a:pt x="585" y="756"/>
                    </a:lnTo>
                    <a:lnTo>
                      <a:pt x="575" y="752"/>
                    </a:lnTo>
                    <a:lnTo>
                      <a:pt x="565" y="750"/>
                    </a:lnTo>
                    <a:lnTo>
                      <a:pt x="548" y="749"/>
                    </a:lnTo>
                    <a:lnTo>
                      <a:pt x="528" y="749"/>
                    </a:lnTo>
                    <a:lnTo>
                      <a:pt x="510" y="751"/>
                    </a:lnTo>
                    <a:lnTo>
                      <a:pt x="489" y="752"/>
                    </a:lnTo>
                    <a:lnTo>
                      <a:pt x="473" y="754"/>
                    </a:lnTo>
                    <a:lnTo>
                      <a:pt x="453" y="755"/>
                    </a:lnTo>
                    <a:lnTo>
                      <a:pt x="436" y="754"/>
                    </a:lnTo>
                    <a:lnTo>
                      <a:pt x="421" y="752"/>
                    </a:lnTo>
                    <a:lnTo>
                      <a:pt x="398" y="747"/>
                    </a:lnTo>
                    <a:lnTo>
                      <a:pt x="384" y="740"/>
                    </a:lnTo>
                    <a:lnTo>
                      <a:pt x="370" y="730"/>
                    </a:lnTo>
                    <a:lnTo>
                      <a:pt x="361" y="719"/>
                    </a:lnTo>
                    <a:lnTo>
                      <a:pt x="353" y="707"/>
                    </a:lnTo>
                    <a:lnTo>
                      <a:pt x="347" y="693"/>
                    </a:lnTo>
                    <a:lnTo>
                      <a:pt x="346" y="677"/>
                    </a:lnTo>
                    <a:lnTo>
                      <a:pt x="346" y="657"/>
                    </a:lnTo>
                    <a:lnTo>
                      <a:pt x="347" y="643"/>
                    </a:lnTo>
                    <a:lnTo>
                      <a:pt x="346" y="628"/>
                    </a:lnTo>
                    <a:lnTo>
                      <a:pt x="342" y="611"/>
                    </a:lnTo>
                    <a:lnTo>
                      <a:pt x="339" y="601"/>
                    </a:lnTo>
                    <a:lnTo>
                      <a:pt x="335" y="591"/>
                    </a:lnTo>
                    <a:lnTo>
                      <a:pt x="329" y="585"/>
                    </a:lnTo>
                    <a:lnTo>
                      <a:pt x="323" y="579"/>
                    </a:lnTo>
                    <a:lnTo>
                      <a:pt x="310" y="573"/>
                    </a:lnTo>
                    <a:lnTo>
                      <a:pt x="295" y="566"/>
                    </a:lnTo>
                    <a:lnTo>
                      <a:pt x="278" y="561"/>
                    </a:lnTo>
                    <a:lnTo>
                      <a:pt x="259" y="556"/>
                    </a:lnTo>
                    <a:lnTo>
                      <a:pt x="239" y="552"/>
                    </a:lnTo>
                    <a:lnTo>
                      <a:pt x="218" y="549"/>
                    </a:lnTo>
                    <a:lnTo>
                      <a:pt x="204" y="544"/>
                    </a:lnTo>
                    <a:lnTo>
                      <a:pt x="188" y="539"/>
                    </a:lnTo>
                    <a:lnTo>
                      <a:pt x="172" y="534"/>
                    </a:lnTo>
                    <a:lnTo>
                      <a:pt x="161" y="525"/>
                    </a:lnTo>
                    <a:lnTo>
                      <a:pt x="149" y="514"/>
                    </a:lnTo>
                    <a:lnTo>
                      <a:pt x="140" y="504"/>
                    </a:lnTo>
                    <a:lnTo>
                      <a:pt x="132" y="492"/>
                    </a:lnTo>
                    <a:lnTo>
                      <a:pt x="126" y="478"/>
                    </a:lnTo>
                    <a:lnTo>
                      <a:pt x="124" y="464"/>
                    </a:lnTo>
                    <a:lnTo>
                      <a:pt x="124" y="450"/>
                    </a:lnTo>
                    <a:lnTo>
                      <a:pt x="127" y="437"/>
                    </a:lnTo>
                    <a:lnTo>
                      <a:pt x="132" y="419"/>
                    </a:lnTo>
                    <a:lnTo>
                      <a:pt x="137" y="400"/>
                    </a:lnTo>
                    <a:lnTo>
                      <a:pt x="139" y="383"/>
                    </a:lnTo>
                    <a:lnTo>
                      <a:pt x="143" y="366"/>
                    </a:lnTo>
                    <a:lnTo>
                      <a:pt x="145" y="350"/>
                    </a:lnTo>
                    <a:lnTo>
                      <a:pt x="143" y="332"/>
                    </a:lnTo>
                    <a:lnTo>
                      <a:pt x="139" y="316"/>
                    </a:lnTo>
                    <a:lnTo>
                      <a:pt x="133" y="301"/>
                    </a:lnTo>
                    <a:lnTo>
                      <a:pt x="125" y="286"/>
                    </a:lnTo>
                    <a:lnTo>
                      <a:pt x="116" y="274"/>
                    </a:lnTo>
                    <a:lnTo>
                      <a:pt x="111" y="267"/>
                    </a:lnTo>
                    <a:lnTo>
                      <a:pt x="102" y="258"/>
                    </a:lnTo>
                    <a:lnTo>
                      <a:pt x="94" y="250"/>
                    </a:lnTo>
                    <a:lnTo>
                      <a:pt x="85" y="245"/>
                    </a:lnTo>
                    <a:lnTo>
                      <a:pt x="73" y="239"/>
                    </a:lnTo>
                    <a:lnTo>
                      <a:pt x="61" y="235"/>
                    </a:lnTo>
                    <a:lnTo>
                      <a:pt x="46" y="231"/>
                    </a:lnTo>
                    <a:lnTo>
                      <a:pt x="30" y="230"/>
                    </a:lnTo>
                    <a:lnTo>
                      <a:pt x="15" y="230"/>
                    </a:lnTo>
                    <a:lnTo>
                      <a:pt x="0" y="230"/>
                    </a:lnTo>
                  </a:path>
                </a:pathLst>
              </a:custGeom>
              <a:solidFill>
                <a:srgbClr val="FF00FF"/>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41" name="Rectangle 11">
                <a:extLst>
                  <a:ext uri="{FF2B5EF4-FFF2-40B4-BE49-F238E27FC236}">
                    <a16:creationId xmlns:a16="http://schemas.microsoft.com/office/drawing/2014/main" id="{1938EDE3-E67D-4506-9F5E-EB3826934FB8}"/>
                  </a:ext>
                </a:extLst>
              </p:cNvPr>
              <p:cNvSpPr>
                <a:spLocks noChangeArrowheads="1"/>
              </p:cNvSpPr>
              <p:nvPr/>
            </p:nvSpPr>
            <p:spPr bwMode="auto">
              <a:xfrm>
                <a:off x="3474" y="1552"/>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REG</a:t>
                </a:r>
              </a:p>
            </p:txBody>
          </p:sp>
        </p:grpSp>
        <p:grpSp>
          <p:nvGrpSpPr>
            <p:cNvPr id="35" name="Group 31">
              <a:extLst>
                <a:ext uri="{FF2B5EF4-FFF2-40B4-BE49-F238E27FC236}">
                  <a16:creationId xmlns:a16="http://schemas.microsoft.com/office/drawing/2014/main" id="{0BCB3F39-8F82-4923-919C-2E0D89A90278}"/>
                </a:ext>
              </a:extLst>
            </p:cNvPr>
            <p:cNvGrpSpPr>
              <a:grpSpLocks/>
            </p:cNvGrpSpPr>
            <p:nvPr/>
          </p:nvGrpSpPr>
          <p:grpSpPr bwMode="auto">
            <a:xfrm>
              <a:off x="3775" y="2273"/>
              <a:ext cx="1426" cy="1375"/>
              <a:chOff x="2160" y="2003"/>
              <a:chExt cx="1426" cy="1384"/>
            </a:xfrm>
          </p:grpSpPr>
          <p:grpSp>
            <p:nvGrpSpPr>
              <p:cNvPr id="36" name="Group 27">
                <a:extLst>
                  <a:ext uri="{FF2B5EF4-FFF2-40B4-BE49-F238E27FC236}">
                    <a16:creationId xmlns:a16="http://schemas.microsoft.com/office/drawing/2014/main" id="{E6C405C7-8224-40F3-80CC-5330B4751389}"/>
                  </a:ext>
                </a:extLst>
              </p:cNvPr>
              <p:cNvGrpSpPr>
                <a:grpSpLocks/>
              </p:cNvGrpSpPr>
              <p:nvPr/>
            </p:nvGrpSpPr>
            <p:grpSpPr bwMode="auto">
              <a:xfrm>
                <a:off x="2160" y="2003"/>
                <a:ext cx="1426" cy="1384"/>
                <a:chOff x="2160" y="2003"/>
                <a:chExt cx="1426" cy="1384"/>
              </a:xfrm>
            </p:grpSpPr>
            <p:sp>
              <p:nvSpPr>
                <p:cNvPr id="38" name="Freeform 28">
                  <a:extLst>
                    <a:ext uri="{FF2B5EF4-FFF2-40B4-BE49-F238E27FC236}">
                      <a16:creationId xmlns:a16="http://schemas.microsoft.com/office/drawing/2014/main" id="{7E39332F-F244-4BB9-AF29-49729AEF4684}"/>
                    </a:ext>
                  </a:extLst>
                </p:cNvPr>
                <p:cNvSpPr>
                  <a:spLocks/>
                </p:cNvSpPr>
                <p:nvPr/>
              </p:nvSpPr>
              <p:spPr bwMode="auto">
                <a:xfrm>
                  <a:off x="2234" y="2003"/>
                  <a:ext cx="1264" cy="1384"/>
                </a:xfrm>
                <a:custGeom>
                  <a:avLst/>
                  <a:gdLst>
                    <a:gd name="T0" fmla="*/ 507 w 1264"/>
                    <a:gd name="T1" fmla="*/ 220 h 1384"/>
                    <a:gd name="T2" fmla="*/ 489 w 1264"/>
                    <a:gd name="T3" fmla="*/ 105 h 1384"/>
                    <a:gd name="T4" fmla="*/ 551 w 1264"/>
                    <a:gd name="T5" fmla="*/ 13 h 1384"/>
                    <a:gd name="T6" fmla="*/ 693 w 1264"/>
                    <a:gd name="T7" fmla="*/ 3 h 1384"/>
                    <a:gd name="T8" fmla="*/ 763 w 1264"/>
                    <a:gd name="T9" fmla="*/ 57 h 1384"/>
                    <a:gd name="T10" fmla="*/ 779 w 1264"/>
                    <a:gd name="T11" fmla="*/ 151 h 1384"/>
                    <a:gd name="T12" fmla="*/ 765 w 1264"/>
                    <a:gd name="T13" fmla="*/ 252 h 1384"/>
                    <a:gd name="T14" fmla="*/ 834 w 1264"/>
                    <a:gd name="T15" fmla="*/ 312 h 1384"/>
                    <a:gd name="T16" fmla="*/ 938 w 1264"/>
                    <a:gd name="T17" fmla="*/ 338 h 1384"/>
                    <a:gd name="T18" fmla="*/ 981 w 1264"/>
                    <a:gd name="T19" fmla="*/ 385 h 1384"/>
                    <a:gd name="T20" fmla="*/ 983 w 1264"/>
                    <a:gd name="T21" fmla="*/ 452 h 1384"/>
                    <a:gd name="T22" fmla="*/ 1024 w 1264"/>
                    <a:gd name="T23" fmla="*/ 512 h 1384"/>
                    <a:gd name="T24" fmla="*/ 1106 w 1264"/>
                    <a:gd name="T25" fmla="*/ 524 h 1384"/>
                    <a:gd name="T26" fmla="*/ 1196 w 1264"/>
                    <a:gd name="T27" fmla="*/ 519 h 1384"/>
                    <a:gd name="T28" fmla="*/ 1249 w 1264"/>
                    <a:gd name="T29" fmla="*/ 548 h 1384"/>
                    <a:gd name="T30" fmla="*/ 1262 w 1264"/>
                    <a:gd name="T31" fmla="*/ 653 h 1384"/>
                    <a:gd name="T32" fmla="*/ 1249 w 1264"/>
                    <a:gd name="T33" fmla="*/ 794 h 1384"/>
                    <a:gd name="T34" fmla="*/ 1195 w 1264"/>
                    <a:gd name="T35" fmla="*/ 827 h 1384"/>
                    <a:gd name="T36" fmla="*/ 1097 w 1264"/>
                    <a:gd name="T37" fmla="*/ 822 h 1384"/>
                    <a:gd name="T38" fmla="*/ 1026 w 1264"/>
                    <a:gd name="T39" fmla="*/ 833 h 1384"/>
                    <a:gd name="T40" fmla="*/ 985 w 1264"/>
                    <a:gd name="T41" fmla="*/ 875 h 1384"/>
                    <a:gd name="T42" fmla="*/ 981 w 1264"/>
                    <a:gd name="T43" fmla="*/ 954 h 1384"/>
                    <a:gd name="T44" fmla="*/ 935 w 1264"/>
                    <a:gd name="T45" fmla="*/ 1009 h 1384"/>
                    <a:gd name="T46" fmla="*/ 851 w 1264"/>
                    <a:gd name="T47" fmla="*/ 1028 h 1384"/>
                    <a:gd name="T48" fmla="*/ 779 w 1264"/>
                    <a:gd name="T49" fmla="*/ 1066 h 1384"/>
                    <a:gd name="T50" fmla="*/ 763 w 1264"/>
                    <a:gd name="T51" fmla="*/ 1144 h 1384"/>
                    <a:gd name="T52" fmla="*/ 779 w 1264"/>
                    <a:gd name="T53" fmla="*/ 1239 h 1384"/>
                    <a:gd name="T54" fmla="*/ 744 w 1264"/>
                    <a:gd name="T55" fmla="*/ 1330 h 1384"/>
                    <a:gd name="T56" fmla="*/ 683 w 1264"/>
                    <a:gd name="T57" fmla="*/ 1377 h 1384"/>
                    <a:gd name="T58" fmla="*/ 589 w 1264"/>
                    <a:gd name="T59" fmla="*/ 1382 h 1384"/>
                    <a:gd name="T60" fmla="*/ 518 w 1264"/>
                    <a:gd name="T61" fmla="*/ 1346 h 1384"/>
                    <a:gd name="T62" fmla="*/ 485 w 1264"/>
                    <a:gd name="T63" fmla="*/ 1279 h 1384"/>
                    <a:gd name="T64" fmla="*/ 493 w 1264"/>
                    <a:gd name="T65" fmla="*/ 1199 h 1384"/>
                    <a:gd name="T66" fmla="*/ 498 w 1264"/>
                    <a:gd name="T67" fmla="*/ 1127 h 1384"/>
                    <a:gd name="T68" fmla="*/ 451 w 1264"/>
                    <a:gd name="T69" fmla="*/ 1076 h 1384"/>
                    <a:gd name="T70" fmla="*/ 373 w 1264"/>
                    <a:gd name="T71" fmla="*/ 1056 h 1384"/>
                    <a:gd name="T72" fmla="*/ 299 w 1264"/>
                    <a:gd name="T73" fmla="*/ 1027 h 1384"/>
                    <a:gd name="T74" fmla="*/ 279 w 1264"/>
                    <a:gd name="T75" fmla="*/ 947 h 1384"/>
                    <a:gd name="T76" fmla="*/ 256 w 1264"/>
                    <a:gd name="T77" fmla="*/ 881 h 1384"/>
                    <a:gd name="T78" fmla="*/ 182 w 1264"/>
                    <a:gd name="T79" fmla="*/ 857 h 1384"/>
                    <a:gd name="T80" fmla="*/ 106 w 1264"/>
                    <a:gd name="T81" fmla="*/ 864 h 1384"/>
                    <a:gd name="T82" fmla="*/ 24 w 1264"/>
                    <a:gd name="T83" fmla="*/ 843 h 1384"/>
                    <a:gd name="T84" fmla="*/ 1 w 1264"/>
                    <a:gd name="T85" fmla="*/ 751 h 1384"/>
                    <a:gd name="T86" fmla="*/ 5 w 1264"/>
                    <a:gd name="T87" fmla="*/ 618 h 1384"/>
                    <a:gd name="T88" fmla="*/ 30 w 1264"/>
                    <a:gd name="T89" fmla="*/ 538 h 1384"/>
                    <a:gd name="T90" fmla="*/ 93 w 1264"/>
                    <a:gd name="T91" fmla="*/ 518 h 1384"/>
                    <a:gd name="T92" fmla="*/ 186 w 1264"/>
                    <a:gd name="T93" fmla="*/ 525 h 1384"/>
                    <a:gd name="T94" fmla="*/ 269 w 1264"/>
                    <a:gd name="T95" fmla="*/ 493 h 1384"/>
                    <a:gd name="T96" fmla="*/ 284 w 1264"/>
                    <a:gd name="T97" fmla="*/ 420 h 1384"/>
                    <a:gd name="T98" fmla="*/ 314 w 1264"/>
                    <a:gd name="T99" fmla="*/ 347 h 1384"/>
                    <a:gd name="T100" fmla="*/ 402 w 1264"/>
                    <a:gd name="T101" fmla="*/ 321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64" h="1384">
                      <a:moveTo>
                        <a:pt x="481" y="289"/>
                      </a:moveTo>
                      <a:lnTo>
                        <a:pt x="493" y="273"/>
                      </a:lnTo>
                      <a:lnTo>
                        <a:pt x="502" y="258"/>
                      </a:lnTo>
                      <a:lnTo>
                        <a:pt x="507" y="242"/>
                      </a:lnTo>
                      <a:lnTo>
                        <a:pt x="507" y="220"/>
                      </a:lnTo>
                      <a:lnTo>
                        <a:pt x="501" y="195"/>
                      </a:lnTo>
                      <a:lnTo>
                        <a:pt x="496" y="175"/>
                      </a:lnTo>
                      <a:lnTo>
                        <a:pt x="489" y="149"/>
                      </a:lnTo>
                      <a:lnTo>
                        <a:pt x="487" y="122"/>
                      </a:lnTo>
                      <a:lnTo>
                        <a:pt x="489" y="105"/>
                      </a:lnTo>
                      <a:lnTo>
                        <a:pt x="494" y="84"/>
                      </a:lnTo>
                      <a:lnTo>
                        <a:pt x="504" y="63"/>
                      </a:lnTo>
                      <a:lnTo>
                        <a:pt x="518" y="42"/>
                      </a:lnTo>
                      <a:lnTo>
                        <a:pt x="536" y="25"/>
                      </a:lnTo>
                      <a:lnTo>
                        <a:pt x="551" y="13"/>
                      </a:lnTo>
                      <a:lnTo>
                        <a:pt x="573" y="5"/>
                      </a:lnTo>
                      <a:lnTo>
                        <a:pt x="599" y="1"/>
                      </a:lnTo>
                      <a:lnTo>
                        <a:pt x="626" y="0"/>
                      </a:lnTo>
                      <a:lnTo>
                        <a:pt x="664" y="0"/>
                      </a:lnTo>
                      <a:lnTo>
                        <a:pt x="693" y="3"/>
                      </a:lnTo>
                      <a:lnTo>
                        <a:pt x="710" y="9"/>
                      </a:lnTo>
                      <a:lnTo>
                        <a:pt x="723" y="17"/>
                      </a:lnTo>
                      <a:lnTo>
                        <a:pt x="736" y="25"/>
                      </a:lnTo>
                      <a:lnTo>
                        <a:pt x="750" y="39"/>
                      </a:lnTo>
                      <a:lnTo>
                        <a:pt x="763" y="57"/>
                      </a:lnTo>
                      <a:lnTo>
                        <a:pt x="773" y="73"/>
                      </a:lnTo>
                      <a:lnTo>
                        <a:pt x="778" y="86"/>
                      </a:lnTo>
                      <a:lnTo>
                        <a:pt x="782" y="110"/>
                      </a:lnTo>
                      <a:lnTo>
                        <a:pt x="782" y="131"/>
                      </a:lnTo>
                      <a:lnTo>
                        <a:pt x="779" y="151"/>
                      </a:lnTo>
                      <a:lnTo>
                        <a:pt x="775" y="167"/>
                      </a:lnTo>
                      <a:lnTo>
                        <a:pt x="770" y="192"/>
                      </a:lnTo>
                      <a:lnTo>
                        <a:pt x="763" y="219"/>
                      </a:lnTo>
                      <a:lnTo>
                        <a:pt x="760" y="236"/>
                      </a:lnTo>
                      <a:lnTo>
                        <a:pt x="765" y="252"/>
                      </a:lnTo>
                      <a:lnTo>
                        <a:pt x="771" y="264"/>
                      </a:lnTo>
                      <a:lnTo>
                        <a:pt x="782" y="280"/>
                      </a:lnTo>
                      <a:lnTo>
                        <a:pt x="797" y="293"/>
                      </a:lnTo>
                      <a:lnTo>
                        <a:pt x="812" y="304"/>
                      </a:lnTo>
                      <a:lnTo>
                        <a:pt x="834" y="312"/>
                      </a:lnTo>
                      <a:lnTo>
                        <a:pt x="855" y="318"/>
                      </a:lnTo>
                      <a:lnTo>
                        <a:pt x="876" y="323"/>
                      </a:lnTo>
                      <a:lnTo>
                        <a:pt x="898" y="326"/>
                      </a:lnTo>
                      <a:lnTo>
                        <a:pt x="920" y="332"/>
                      </a:lnTo>
                      <a:lnTo>
                        <a:pt x="938" y="338"/>
                      </a:lnTo>
                      <a:lnTo>
                        <a:pt x="952" y="345"/>
                      </a:lnTo>
                      <a:lnTo>
                        <a:pt x="963" y="353"/>
                      </a:lnTo>
                      <a:lnTo>
                        <a:pt x="971" y="362"/>
                      </a:lnTo>
                      <a:lnTo>
                        <a:pt x="976" y="372"/>
                      </a:lnTo>
                      <a:lnTo>
                        <a:pt x="981" y="385"/>
                      </a:lnTo>
                      <a:lnTo>
                        <a:pt x="983" y="397"/>
                      </a:lnTo>
                      <a:lnTo>
                        <a:pt x="985" y="408"/>
                      </a:lnTo>
                      <a:lnTo>
                        <a:pt x="985" y="422"/>
                      </a:lnTo>
                      <a:lnTo>
                        <a:pt x="983" y="439"/>
                      </a:lnTo>
                      <a:lnTo>
                        <a:pt x="983" y="452"/>
                      </a:lnTo>
                      <a:lnTo>
                        <a:pt x="986" y="468"/>
                      </a:lnTo>
                      <a:lnTo>
                        <a:pt x="993" y="481"/>
                      </a:lnTo>
                      <a:lnTo>
                        <a:pt x="1001" y="493"/>
                      </a:lnTo>
                      <a:lnTo>
                        <a:pt x="1011" y="502"/>
                      </a:lnTo>
                      <a:lnTo>
                        <a:pt x="1024" y="512"/>
                      </a:lnTo>
                      <a:lnTo>
                        <a:pt x="1036" y="518"/>
                      </a:lnTo>
                      <a:lnTo>
                        <a:pt x="1056" y="522"/>
                      </a:lnTo>
                      <a:lnTo>
                        <a:pt x="1073" y="524"/>
                      </a:lnTo>
                      <a:lnTo>
                        <a:pt x="1089" y="525"/>
                      </a:lnTo>
                      <a:lnTo>
                        <a:pt x="1106" y="524"/>
                      </a:lnTo>
                      <a:lnTo>
                        <a:pt x="1128" y="522"/>
                      </a:lnTo>
                      <a:lnTo>
                        <a:pt x="1145" y="521"/>
                      </a:lnTo>
                      <a:lnTo>
                        <a:pt x="1161" y="519"/>
                      </a:lnTo>
                      <a:lnTo>
                        <a:pt x="1177" y="518"/>
                      </a:lnTo>
                      <a:lnTo>
                        <a:pt x="1196" y="519"/>
                      </a:lnTo>
                      <a:lnTo>
                        <a:pt x="1206" y="521"/>
                      </a:lnTo>
                      <a:lnTo>
                        <a:pt x="1217" y="524"/>
                      </a:lnTo>
                      <a:lnTo>
                        <a:pt x="1228" y="530"/>
                      </a:lnTo>
                      <a:lnTo>
                        <a:pt x="1240" y="538"/>
                      </a:lnTo>
                      <a:lnTo>
                        <a:pt x="1249" y="548"/>
                      </a:lnTo>
                      <a:lnTo>
                        <a:pt x="1256" y="563"/>
                      </a:lnTo>
                      <a:lnTo>
                        <a:pt x="1259" y="576"/>
                      </a:lnTo>
                      <a:lnTo>
                        <a:pt x="1261" y="592"/>
                      </a:lnTo>
                      <a:lnTo>
                        <a:pt x="1263" y="620"/>
                      </a:lnTo>
                      <a:lnTo>
                        <a:pt x="1262" y="653"/>
                      </a:lnTo>
                      <a:lnTo>
                        <a:pt x="1263" y="689"/>
                      </a:lnTo>
                      <a:lnTo>
                        <a:pt x="1260" y="730"/>
                      </a:lnTo>
                      <a:lnTo>
                        <a:pt x="1257" y="759"/>
                      </a:lnTo>
                      <a:lnTo>
                        <a:pt x="1254" y="781"/>
                      </a:lnTo>
                      <a:lnTo>
                        <a:pt x="1249" y="794"/>
                      </a:lnTo>
                      <a:lnTo>
                        <a:pt x="1241" y="806"/>
                      </a:lnTo>
                      <a:lnTo>
                        <a:pt x="1232" y="814"/>
                      </a:lnTo>
                      <a:lnTo>
                        <a:pt x="1220" y="821"/>
                      </a:lnTo>
                      <a:lnTo>
                        <a:pt x="1207" y="824"/>
                      </a:lnTo>
                      <a:lnTo>
                        <a:pt x="1195" y="827"/>
                      </a:lnTo>
                      <a:lnTo>
                        <a:pt x="1170" y="828"/>
                      </a:lnTo>
                      <a:lnTo>
                        <a:pt x="1149" y="827"/>
                      </a:lnTo>
                      <a:lnTo>
                        <a:pt x="1131" y="824"/>
                      </a:lnTo>
                      <a:lnTo>
                        <a:pt x="1115" y="823"/>
                      </a:lnTo>
                      <a:lnTo>
                        <a:pt x="1097" y="822"/>
                      </a:lnTo>
                      <a:lnTo>
                        <a:pt x="1082" y="822"/>
                      </a:lnTo>
                      <a:lnTo>
                        <a:pt x="1068" y="823"/>
                      </a:lnTo>
                      <a:lnTo>
                        <a:pt x="1053" y="824"/>
                      </a:lnTo>
                      <a:lnTo>
                        <a:pt x="1035" y="829"/>
                      </a:lnTo>
                      <a:lnTo>
                        <a:pt x="1026" y="833"/>
                      </a:lnTo>
                      <a:lnTo>
                        <a:pt x="1017" y="837"/>
                      </a:lnTo>
                      <a:lnTo>
                        <a:pt x="1005" y="845"/>
                      </a:lnTo>
                      <a:lnTo>
                        <a:pt x="997" y="855"/>
                      </a:lnTo>
                      <a:lnTo>
                        <a:pt x="991" y="864"/>
                      </a:lnTo>
                      <a:lnTo>
                        <a:pt x="985" y="875"/>
                      </a:lnTo>
                      <a:lnTo>
                        <a:pt x="982" y="885"/>
                      </a:lnTo>
                      <a:lnTo>
                        <a:pt x="981" y="897"/>
                      </a:lnTo>
                      <a:lnTo>
                        <a:pt x="982" y="910"/>
                      </a:lnTo>
                      <a:lnTo>
                        <a:pt x="982" y="932"/>
                      </a:lnTo>
                      <a:lnTo>
                        <a:pt x="981" y="954"/>
                      </a:lnTo>
                      <a:lnTo>
                        <a:pt x="975" y="971"/>
                      </a:lnTo>
                      <a:lnTo>
                        <a:pt x="970" y="985"/>
                      </a:lnTo>
                      <a:lnTo>
                        <a:pt x="961" y="994"/>
                      </a:lnTo>
                      <a:lnTo>
                        <a:pt x="948" y="1002"/>
                      </a:lnTo>
                      <a:lnTo>
                        <a:pt x="935" y="1009"/>
                      </a:lnTo>
                      <a:lnTo>
                        <a:pt x="920" y="1013"/>
                      </a:lnTo>
                      <a:lnTo>
                        <a:pt x="902" y="1017"/>
                      </a:lnTo>
                      <a:lnTo>
                        <a:pt x="886" y="1022"/>
                      </a:lnTo>
                      <a:lnTo>
                        <a:pt x="867" y="1025"/>
                      </a:lnTo>
                      <a:lnTo>
                        <a:pt x="851" y="1028"/>
                      </a:lnTo>
                      <a:lnTo>
                        <a:pt x="834" y="1032"/>
                      </a:lnTo>
                      <a:lnTo>
                        <a:pt x="820" y="1039"/>
                      </a:lnTo>
                      <a:lnTo>
                        <a:pt x="804" y="1046"/>
                      </a:lnTo>
                      <a:lnTo>
                        <a:pt x="790" y="1054"/>
                      </a:lnTo>
                      <a:lnTo>
                        <a:pt x="779" y="1066"/>
                      </a:lnTo>
                      <a:lnTo>
                        <a:pt x="769" y="1080"/>
                      </a:lnTo>
                      <a:lnTo>
                        <a:pt x="761" y="1097"/>
                      </a:lnTo>
                      <a:lnTo>
                        <a:pt x="759" y="1111"/>
                      </a:lnTo>
                      <a:lnTo>
                        <a:pt x="760" y="1128"/>
                      </a:lnTo>
                      <a:lnTo>
                        <a:pt x="763" y="1144"/>
                      </a:lnTo>
                      <a:lnTo>
                        <a:pt x="768" y="1161"/>
                      </a:lnTo>
                      <a:lnTo>
                        <a:pt x="772" y="1179"/>
                      </a:lnTo>
                      <a:lnTo>
                        <a:pt x="775" y="1196"/>
                      </a:lnTo>
                      <a:lnTo>
                        <a:pt x="779" y="1218"/>
                      </a:lnTo>
                      <a:lnTo>
                        <a:pt x="779" y="1239"/>
                      </a:lnTo>
                      <a:lnTo>
                        <a:pt x="774" y="1261"/>
                      </a:lnTo>
                      <a:lnTo>
                        <a:pt x="769" y="1278"/>
                      </a:lnTo>
                      <a:lnTo>
                        <a:pt x="763" y="1294"/>
                      </a:lnTo>
                      <a:lnTo>
                        <a:pt x="755" y="1310"/>
                      </a:lnTo>
                      <a:lnTo>
                        <a:pt x="744" y="1330"/>
                      </a:lnTo>
                      <a:lnTo>
                        <a:pt x="732" y="1342"/>
                      </a:lnTo>
                      <a:lnTo>
                        <a:pt x="723" y="1351"/>
                      </a:lnTo>
                      <a:lnTo>
                        <a:pt x="710" y="1362"/>
                      </a:lnTo>
                      <a:lnTo>
                        <a:pt x="696" y="1372"/>
                      </a:lnTo>
                      <a:lnTo>
                        <a:pt x="683" y="1377"/>
                      </a:lnTo>
                      <a:lnTo>
                        <a:pt x="671" y="1380"/>
                      </a:lnTo>
                      <a:lnTo>
                        <a:pt x="652" y="1382"/>
                      </a:lnTo>
                      <a:lnTo>
                        <a:pt x="629" y="1383"/>
                      </a:lnTo>
                      <a:lnTo>
                        <a:pt x="602" y="1382"/>
                      </a:lnTo>
                      <a:lnTo>
                        <a:pt x="589" y="1382"/>
                      </a:lnTo>
                      <a:lnTo>
                        <a:pt x="572" y="1379"/>
                      </a:lnTo>
                      <a:lnTo>
                        <a:pt x="554" y="1374"/>
                      </a:lnTo>
                      <a:lnTo>
                        <a:pt x="539" y="1365"/>
                      </a:lnTo>
                      <a:lnTo>
                        <a:pt x="529" y="1357"/>
                      </a:lnTo>
                      <a:lnTo>
                        <a:pt x="518" y="1346"/>
                      </a:lnTo>
                      <a:lnTo>
                        <a:pt x="509" y="1337"/>
                      </a:lnTo>
                      <a:lnTo>
                        <a:pt x="500" y="1324"/>
                      </a:lnTo>
                      <a:lnTo>
                        <a:pt x="493" y="1311"/>
                      </a:lnTo>
                      <a:lnTo>
                        <a:pt x="488" y="1295"/>
                      </a:lnTo>
                      <a:lnTo>
                        <a:pt x="485" y="1279"/>
                      </a:lnTo>
                      <a:lnTo>
                        <a:pt x="484" y="1266"/>
                      </a:lnTo>
                      <a:lnTo>
                        <a:pt x="484" y="1248"/>
                      </a:lnTo>
                      <a:lnTo>
                        <a:pt x="485" y="1233"/>
                      </a:lnTo>
                      <a:lnTo>
                        <a:pt x="489" y="1218"/>
                      </a:lnTo>
                      <a:lnTo>
                        <a:pt x="493" y="1199"/>
                      </a:lnTo>
                      <a:lnTo>
                        <a:pt x="498" y="1181"/>
                      </a:lnTo>
                      <a:lnTo>
                        <a:pt x="501" y="1166"/>
                      </a:lnTo>
                      <a:lnTo>
                        <a:pt x="502" y="1151"/>
                      </a:lnTo>
                      <a:lnTo>
                        <a:pt x="501" y="1139"/>
                      </a:lnTo>
                      <a:lnTo>
                        <a:pt x="498" y="1127"/>
                      </a:lnTo>
                      <a:lnTo>
                        <a:pt x="490" y="1112"/>
                      </a:lnTo>
                      <a:lnTo>
                        <a:pt x="483" y="1103"/>
                      </a:lnTo>
                      <a:lnTo>
                        <a:pt x="473" y="1092"/>
                      </a:lnTo>
                      <a:lnTo>
                        <a:pt x="462" y="1084"/>
                      </a:lnTo>
                      <a:lnTo>
                        <a:pt x="451" y="1076"/>
                      </a:lnTo>
                      <a:lnTo>
                        <a:pt x="435" y="1070"/>
                      </a:lnTo>
                      <a:lnTo>
                        <a:pt x="422" y="1066"/>
                      </a:lnTo>
                      <a:lnTo>
                        <a:pt x="404" y="1062"/>
                      </a:lnTo>
                      <a:lnTo>
                        <a:pt x="388" y="1060"/>
                      </a:lnTo>
                      <a:lnTo>
                        <a:pt x="373" y="1056"/>
                      </a:lnTo>
                      <a:lnTo>
                        <a:pt x="356" y="1052"/>
                      </a:lnTo>
                      <a:lnTo>
                        <a:pt x="341" y="1047"/>
                      </a:lnTo>
                      <a:lnTo>
                        <a:pt x="323" y="1042"/>
                      </a:lnTo>
                      <a:lnTo>
                        <a:pt x="309" y="1036"/>
                      </a:lnTo>
                      <a:lnTo>
                        <a:pt x="299" y="1027"/>
                      </a:lnTo>
                      <a:lnTo>
                        <a:pt x="290" y="1015"/>
                      </a:lnTo>
                      <a:lnTo>
                        <a:pt x="284" y="1000"/>
                      </a:lnTo>
                      <a:lnTo>
                        <a:pt x="279" y="981"/>
                      </a:lnTo>
                      <a:lnTo>
                        <a:pt x="278" y="965"/>
                      </a:lnTo>
                      <a:lnTo>
                        <a:pt x="279" y="947"/>
                      </a:lnTo>
                      <a:lnTo>
                        <a:pt x="281" y="934"/>
                      </a:lnTo>
                      <a:lnTo>
                        <a:pt x="279" y="917"/>
                      </a:lnTo>
                      <a:lnTo>
                        <a:pt x="274" y="904"/>
                      </a:lnTo>
                      <a:lnTo>
                        <a:pt x="265" y="890"/>
                      </a:lnTo>
                      <a:lnTo>
                        <a:pt x="256" y="881"/>
                      </a:lnTo>
                      <a:lnTo>
                        <a:pt x="246" y="873"/>
                      </a:lnTo>
                      <a:lnTo>
                        <a:pt x="231" y="867"/>
                      </a:lnTo>
                      <a:lnTo>
                        <a:pt x="214" y="861"/>
                      </a:lnTo>
                      <a:lnTo>
                        <a:pt x="196" y="859"/>
                      </a:lnTo>
                      <a:lnTo>
                        <a:pt x="182" y="857"/>
                      </a:lnTo>
                      <a:lnTo>
                        <a:pt x="165" y="857"/>
                      </a:lnTo>
                      <a:lnTo>
                        <a:pt x="150" y="859"/>
                      </a:lnTo>
                      <a:lnTo>
                        <a:pt x="135" y="860"/>
                      </a:lnTo>
                      <a:lnTo>
                        <a:pt x="121" y="862"/>
                      </a:lnTo>
                      <a:lnTo>
                        <a:pt x="106" y="864"/>
                      </a:lnTo>
                      <a:lnTo>
                        <a:pt x="81" y="864"/>
                      </a:lnTo>
                      <a:lnTo>
                        <a:pt x="65" y="863"/>
                      </a:lnTo>
                      <a:lnTo>
                        <a:pt x="49" y="859"/>
                      </a:lnTo>
                      <a:lnTo>
                        <a:pt x="37" y="853"/>
                      </a:lnTo>
                      <a:lnTo>
                        <a:pt x="24" y="843"/>
                      </a:lnTo>
                      <a:lnTo>
                        <a:pt x="15" y="832"/>
                      </a:lnTo>
                      <a:lnTo>
                        <a:pt x="9" y="821"/>
                      </a:lnTo>
                      <a:lnTo>
                        <a:pt x="3" y="798"/>
                      </a:lnTo>
                      <a:lnTo>
                        <a:pt x="2" y="774"/>
                      </a:lnTo>
                      <a:lnTo>
                        <a:pt x="1" y="751"/>
                      </a:lnTo>
                      <a:lnTo>
                        <a:pt x="0" y="721"/>
                      </a:lnTo>
                      <a:lnTo>
                        <a:pt x="2" y="696"/>
                      </a:lnTo>
                      <a:lnTo>
                        <a:pt x="3" y="668"/>
                      </a:lnTo>
                      <a:lnTo>
                        <a:pt x="4" y="644"/>
                      </a:lnTo>
                      <a:lnTo>
                        <a:pt x="5" y="618"/>
                      </a:lnTo>
                      <a:lnTo>
                        <a:pt x="8" y="598"/>
                      </a:lnTo>
                      <a:lnTo>
                        <a:pt x="11" y="577"/>
                      </a:lnTo>
                      <a:lnTo>
                        <a:pt x="15" y="560"/>
                      </a:lnTo>
                      <a:lnTo>
                        <a:pt x="21" y="549"/>
                      </a:lnTo>
                      <a:lnTo>
                        <a:pt x="30" y="538"/>
                      </a:lnTo>
                      <a:lnTo>
                        <a:pt x="39" y="532"/>
                      </a:lnTo>
                      <a:lnTo>
                        <a:pt x="51" y="524"/>
                      </a:lnTo>
                      <a:lnTo>
                        <a:pt x="62" y="522"/>
                      </a:lnTo>
                      <a:lnTo>
                        <a:pt x="75" y="519"/>
                      </a:lnTo>
                      <a:lnTo>
                        <a:pt x="93" y="518"/>
                      </a:lnTo>
                      <a:lnTo>
                        <a:pt x="109" y="519"/>
                      </a:lnTo>
                      <a:lnTo>
                        <a:pt x="130" y="522"/>
                      </a:lnTo>
                      <a:lnTo>
                        <a:pt x="149" y="523"/>
                      </a:lnTo>
                      <a:lnTo>
                        <a:pt x="165" y="524"/>
                      </a:lnTo>
                      <a:lnTo>
                        <a:pt x="186" y="525"/>
                      </a:lnTo>
                      <a:lnTo>
                        <a:pt x="209" y="522"/>
                      </a:lnTo>
                      <a:lnTo>
                        <a:pt x="228" y="518"/>
                      </a:lnTo>
                      <a:lnTo>
                        <a:pt x="246" y="511"/>
                      </a:lnTo>
                      <a:lnTo>
                        <a:pt x="257" y="504"/>
                      </a:lnTo>
                      <a:lnTo>
                        <a:pt x="269" y="493"/>
                      </a:lnTo>
                      <a:lnTo>
                        <a:pt x="278" y="479"/>
                      </a:lnTo>
                      <a:lnTo>
                        <a:pt x="284" y="466"/>
                      </a:lnTo>
                      <a:lnTo>
                        <a:pt x="286" y="451"/>
                      </a:lnTo>
                      <a:lnTo>
                        <a:pt x="285" y="440"/>
                      </a:lnTo>
                      <a:lnTo>
                        <a:pt x="284" y="420"/>
                      </a:lnTo>
                      <a:lnTo>
                        <a:pt x="285" y="399"/>
                      </a:lnTo>
                      <a:lnTo>
                        <a:pt x="289" y="383"/>
                      </a:lnTo>
                      <a:lnTo>
                        <a:pt x="294" y="368"/>
                      </a:lnTo>
                      <a:lnTo>
                        <a:pt x="301" y="358"/>
                      </a:lnTo>
                      <a:lnTo>
                        <a:pt x="314" y="347"/>
                      </a:lnTo>
                      <a:lnTo>
                        <a:pt x="329" y="339"/>
                      </a:lnTo>
                      <a:lnTo>
                        <a:pt x="348" y="333"/>
                      </a:lnTo>
                      <a:lnTo>
                        <a:pt x="367" y="328"/>
                      </a:lnTo>
                      <a:lnTo>
                        <a:pt x="382" y="324"/>
                      </a:lnTo>
                      <a:lnTo>
                        <a:pt x="402" y="321"/>
                      </a:lnTo>
                      <a:lnTo>
                        <a:pt x="421" y="317"/>
                      </a:lnTo>
                      <a:lnTo>
                        <a:pt x="442" y="311"/>
                      </a:lnTo>
                      <a:lnTo>
                        <a:pt x="463" y="303"/>
                      </a:lnTo>
                      <a:lnTo>
                        <a:pt x="481" y="289"/>
                      </a:lnTo>
                    </a:path>
                  </a:pathLst>
                </a:custGeom>
                <a:solidFill>
                  <a:srgbClr val="FFFF0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39" name="Rectangle 29">
                  <a:extLst>
                    <a:ext uri="{FF2B5EF4-FFF2-40B4-BE49-F238E27FC236}">
                      <a16:creationId xmlns:a16="http://schemas.microsoft.com/office/drawing/2014/main" id="{1462E63D-D185-4D07-B4EC-905181D0707D}"/>
                    </a:ext>
                  </a:extLst>
                </p:cNvPr>
                <p:cNvSpPr>
                  <a:spLocks noChangeArrowheads="1"/>
                </p:cNvSpPr>
                <p:nvPr/>
              </p:nvSpPr>
              <p:spPr bwMode="auto">
                <a:xfrm>
                  <a:off x="2160" y="2448"/>
                  <a:ext cx="1426" cy="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bg1"/>
                      </a:solidFill>
                      <a:effectLst>
                        <a:outerShdw blurRad="38100" dist="38100" dir="2700000" algn="tl">
                          <a:srgbClr val="000000"/>
                        </a:outerShdw>
                      </a:effectLst>
                      <a:latin typeface="Helvetica" panose="020B0604020202020204" pitchFamily="34" charset="0"/>
                    </a:rPr>
                    <a:t>Harmony</a:t>
                  </a:r>
                </a:p>
              </p:txBody>
            </p:sp>
          </p:grpSp>
          <p:graphicFrame>
            <p:nvGraphicFramePr>
              <p:cNvPr id="37" name="Object 30">
                <a:extLst>
                  <a:ext uri="{FF2B5EF4-FFF2-40B4-BE49-F238E27FC236}">
                    <a16:creationId xmlns:a16="http://schemas.microsoft.com/office/drawing/2014/main" id="{E869C977-6B1F-4885-9112-46A8DAE117A7}"/>
                  </a:ext>
                </a:extLst>
              </p:cNvPr>
              <p:cNvGraphicFramePr>
                <a:graphicFrameLocks noChangeAspect="1"/>
              </p:cNvGraphicFramePr>
              <p:nvPr/>
            </p:nvGraphicFramePr>
            <p:xfrm flipV="1">
              <a:off x="2723" y="2272"/>
              <a:ext cx="285" cy="288"/>
            </p:xfrm>
            <a:graphic>
              <a:graphicData uri="http://schemas.openxmlformats.org/presentationml/2006/ole">
                <mc:AlternateContent xmlns:mc="http://schemas.openxmlformats.org/markup-compatibility/2006">
                  <mc:Choice xmlns:v="urn:schemas-microsoft-com:vml" Requires="v">
                    <p:oleObj spid="_x0000_s1026" name="Clip" r:id="rId6" imgW="3473280" imgH="3520800" progId="MS_ClipArt_Gallery.2">
                      <p:embed/>
                    </p:oleObj>
                  </mc:Choice>
                  <mc:Fallback>
                    <p:oleObj name="Clip" r:id="rId6" imgW="3473280" imgH="3520800" progId="MS_ClipArt_Gallery.2">
                      <p:embed/>
                      <p:pic>
                        <p:nvPicPr>
                          <p:cNvPr id="37" name="Object 30">
                            <a:extLst>
                              <a:ext uri="{FF2B5EF4-FFF2-40B4-BE49-F238E27FC236}">
                                <a16:creationId xmlns:a16="http://schemas.microsoft.com/office/drawing/2014/main" id="{E869C977-6B1F-4885-9112-46A8DAE117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V="1">
                            <a:off x="2723" y="2272"/>
                            <a:ext cx="285"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sp>
        <p:nvSpPr>
          <p:cNvPr id="48" name="AutoShape 32">
            <a:extLst>
              <a:ext uri="{FF2B5EF4-FFF2-40B4-BE49-F238E27FC236}">
                <a16:creationId xmlns:a16="http://schemas.microsoft.com/office/drawing/2014/main" id="{00797E43-8CF0-4913-A448-95C70C552BB1}"/>
              </a:ext>
            </a:extLst>
          </p:cNvPr>
          <p:cNvSpPr>
            <a:spLocks noChangeArrowheads="1"/>
          </p:cNvSpPr>
          <p:nvPr/>
        </p:nvSpPr>
        <p:spPr bwMode="auto">
          <a:xfrm>
            <a:off x="3467803" y="168924"/>
            <a:ext cx="1222772" cy="1120379"/>
          </a:xfrm>
          <a:prstGeom prst="cloudCallout">
            <a:avLst>
              <a:gd name="adj1" fmla="val -83009"/>
              <a:gd name="adj2" fmla="val 83792"/>
            </a:avLst>
          </a:prstGeom>
          <a:solidFill>
            <a:schemeClr val="tx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350" i="1" dirty="0">
                <a:solidFill>
                  <a:srgbClr val="FFFF00"/>
                </a:solidFill>
                <a:effectLst>
                  <a:outerShdw blurRad="38100" dist="38100" dir="2700000" algn="tl">
                    <a:srgbClr val="C0C0C0"/>
                  </a:outerShdw>
                </a:effectLst>
              </a:rPr>
              <a:t>I Need an OEL!</a:t>
            </a:r>
          </a:p>
        </p:txBody>
      </p:sp>
      <p:sp>
        <p:nvSpPr>
          <p:cNvPr id="49" name="AutoShape 33">
            <a:extLst>
              <a:ext uri="{FF2B5EF4-FFF2-40B4-BE49-F238E27FC236}">
                <a16:creationId xmlns:a16="http://schemas.microsoft.com/office/drawing/2014/main" id="{032C8C7E-B26F-488C-B783-9DC481343C09}"/>
              </a:ext>
            </a:extLst>
          </p:cNvPr>
          <p:cNvSpPr>
            <a:spLocks noChangeArrowheads="1"/>
          </p:cNvSpPr>
          <p:nvPr/>
        </p:nvSpPr>
        <p:spPr bwMode="auto">
          <a:xfrm flipH="1">
            <a:off x="492981" y="262985"/>
            <a:ext cx="1715141" cy="1150144"/>
          </a:xfrm>
          <a:prstGeom prst="cloudCallout">
            <a:avLst>
              <a:gd name="adj1" fmla="val -60912"/>
              <a:gd name="adj2" fmla="val 79583"/>
            </a:avLst>
          </a:prstGeom>
          <a:solidFill>
            <a:srgbClr val="FFFF99"/>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500" i="1" dirty="0">
                <a:solidFill>
                  <a:srgbClr val="C00000"/>
                </a:solidFill>
                <a:effectLst>
                  <a:outerShdw blurRad="38100" dist="38100" dir="2700000" algn="tl">
                    <a:srgbClr val="000000"/>
                  </a:outerShdw>
                </a:effectLst>
              </a:rPr>
              <a:t>Which OEL should I use?</a:t>
            </a:r>
            <a:endParaRPr lang="en-US" altLang="en-US" sz="1500" dirty="0">
              <a:solidFill>
                <a:srgbClr val="C00000"/>
              </a:solidFill>
            </a:endParaRPr>
          </a:p>
        </p:txBody>
      </p:sp>
    </p:spTree>
    <p:extLst>
      <p:ext uri="{BB962C8B-B14F-4D97-AF65-F5344CB8AC3E}">
        <p14:creationId xmlns:p14="http://schemas.microsoft.com/office/powerpoint/2010/main" val="846426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dissolv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ssolve">
                                      <p:cBhvr>
                                        <p:cTn id="1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DA755EA-5B49-4DC3-BFF7-E793DCA5B3C0}"/>
              </a:ext>
            </a:extLst>
          </p:cNvPr>
          <p:cNvSpPr>
            <a:spLocks noGrp="1"/>
          </p:cNvSpPr>
          <p:nvPr>
            <p:ph type="sldNum" sz="quarter" idx="11"/>
          </p:nvPr>
        </p:nvSpPr>
        <p:spPr/>
        <p:txBody>
          <a:bodyPr/>
          <a:lstStyle/>
          <a:p>
            <a:fld id="{B6D1532F-61F1-B941-ACDF-6BC65E0B4055}" type="slidenum">
              <a:rPr lang="en-US" smtClean="0"/>
              <a:pPr/>
              <a:t>34</a:t>
            </a:fld>
            <a:endParaRPr lang="en-US" dirty="0"/>
          </a:p>
        </p:txBody>
      </p:sp>
      <p:sp>
        <p:nvSpPr>
          <p:cNvPr id="5" name="Footer Placeholder 4">
            <a:extLst>
              <a:ext uri="{FF2B5EF4-FFF2-40B4-BE49-F238E27FC236}">
                <a16:creationId xmlns:a16="http://schemas.microsoft.com/office/drawing/2014/main" id="{27859566-771C-4BD8-9C84-1D22EB48FDC2}"/>
              </a:ext>
            </a:extLst>
          </p:cNvPr>
          <p:cNvSpPr>
            <a:spLocks noGrp="1"/>
          </p:cNvSpPr>
          <p:nvPr>
            <p:ph type="ftr" sz="quarter" idx="10"/>
          </p:nvPr>
        </p:nvSpPr>
        <p:spPr/>
        <p:txBody>
          <a:bodyPr/>
          <a:lstStyle/>
          <a:p>
            <a:endParaRPr lang="en-US" dirty="0"/>
          </a:p>
        </p:txBody>
      </p:sp>
      <p:sp>
        <p:nvSpPr>
          <p:cNvPr id="6" name="Date Placeholder 5">
            <a:extLst>
              <a:ext uri="{FF2B5EF4-FFF2-40B4-BE49-F238E27FC236}">
                <a16:creationId xmlns:a16="http://schemas.microsoft.com/office/drawing/2014/main" id="{4949BE5D-D60D-46E4-8C26-059FC865F722}"/>
              </a:ext>
            </a:extLst>
          </p:cNvPr>
          <p:cNvSpPr>
            <a:spLocks noGrp="1"/>
          </p:cNvSpPr>
          <p:nvPr>
            <p:ph type="dt" sz="half" idx="12"/>
          </p:nvPr>
        </p:nvSpPr>
        <p:spPr/>
        <p:txBody>
          <a:bodyPr/>
          <a:lstStyle/>
          <a:p>
            <a:endParaRPr lang="en-US" dirty="0"/>
          </a:p>
        </p:txBody>
      </p:sp>
      <p:sp>
        <p:nvSpPr>
          <p:cNvPr id="7" name="Rectangle 2">
            <a:extLst>
              <a:ext uri="{FF2B5EF4-FFF2-40B4-BE49-F238E27FC236}">
                <a16:creationId xmlns:a16="http://schemas.microsoft.com/office/drawing/2014/main" id="{0235AF9C-925C-40C2-97D7-B0065F6250EC}"/>
              </a:ext>
            </a:extLst>
          </p:cNvPr>
          <p:cNvSpPr>
            <a:spLocks noGrp="1" noChangeArrowheads="1"/>
          </p:cNvSpPr>
          <p:nvPr>
            <p:ph type="title"/>
          </p:nvPr>
        </p:nvSpPr>
        <p:spPr>
          <a:xfrm>
            <a:off x="404811" y="140874"/>
            <a:ext cx="8201307" cy="566057"/>
          </a:xfrm>
          <a:solidFill>
            <a:srgbClr val="002060"/>
          </a:solidFill>
        </p:spPr>
        <p:txBody>
          <a:bodyPr/>
          <a:lstStyle/>
          <a:p>
            <a:r>
              <a:rPr lang="en-US" sz="2400" dirty="0">
                <a:solidFill>
                  <a:srgbClr val="FFFF00"/>
                </a:solidFill>
              </a:rPr>
              <a:t>Occupational Exposure Limits (OELs) in DOW Chemical</a:t>
            </a:r>
          </a:p>
        </p:txBody>
      </p:sp>
      <p:sp>
        <p:nvSpPr>
          <p:cNvPr id="8" name="Rectangle 3">
            <a:extLst>
              <a:ext uri="{FF2B5EF4-FFF2-40B4-BE49-F238E27FC236}">
                <a16:creationId xmlns:a16="http://schemas.microsoft.com/office/drawing/2014/main" id="{170F69D5-6ABB-490F-8E46-9AB53D7CDC8B}"/>
              </a:ext>
            </a:extLst>
          </p:cNvPr>
          <p:cNvSpPr txBox="1">
            <a:spLocks noChangeArrowheads="1"/>
          </p:cNvSpPr>
          <p:nvPr/>
        </p:nvSpPr>
        <p:spPr>
          <a:xfrm>
            <a:off x="492049" y="887666"/>
            <a:ext cx="7772400" cy="4114800"/>
          </a:xfrm>
          <a:prstGeom prst="rect">
            <a:avLst/>
          </a:prstGeom>
        </p:spPr>
        <p:txBody>
          <a:bodyPr lIns="45720" rIns="45720">
            <a:noAutofit/>
          </a:bodyPr>
          <a:lstStyle>
            <a:lvl1pPr marL="228600" indent="-228600" algn="l" defTabSz="914400" rtl="0" eaLnBrk="1" latinLnBrk="0" hangingPunct="1">
              <a:spcBef>
                <a:spcPct val="20000"/>
              </a:spcBef>
              <a:buClr>
                <a:srgbClr val="E80032"/>
              </a:buClr>
              <a:buFont typeface="Wingdings" panose="05000000000000000000" pitchFamily="2" charset="2"/>
              <a:buChar char="§"/>
              <a:defRPr lang="en-US" sz="1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457200" indent="-228600" algn="l" defTabSz="914400" rtl="0" eaLnBrk="1" latinLnBrk="0" hangingPunct="1">
              <a:spcBef>
                <a:spcPct val="20000"/>
              </a:spcBef>
              <a:buClr>
                <a:srgbClr val="E80032"/>
              </a:buClr>
              <a:buSzPct val="80000"/>
              <a:buFont typeface="Wingdings" panose="05000000000000000000" pitchFamily="2" charset="2"/>
              <a:buChar char="Ø"/>
              <a:defRPr lang="en-US" sz="14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685800" indent="-228600" algn="l" defTabSz="914400" rtl="0" eaLnBrk="1" latinLnBrk="0" hangingPunct="1">
              <a:spcBef>
                <a:spcPct val="20000"/>
              </a:spcBef>
              <a:buClr>
                <a:srgbClr val="E80032"/>
              </a:buClr>
              <a:buSzPct val="80000"/>
              <a:buFont typeface="Wingdings" panose="05000000000000000000" pitchFamily="2" charset="2"/>
              <a:buChar char="ü"/>
              <a:defRPr lang="en-US" sz="13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pPr>
            <a:r>
              <a:rPr lang="en-US" sz="2000" dirty="0">
                <a:solidFill>
                  <a:srgbClr val="002060"/>
                </a:solidFill>
              </a:rPr>
              <a:t>Permissible Exposure Limits (PELs)</a:t>
            </a:r>
          </a:p>
          <a:p>
            <a:pPr lvl="1">
              <a:lnSpc>
                <a:spcPct val="80000"/>
              </a:lnSpc>
            </a:pPr>
            <a:r>
              <a:rPr lang="en-US" sz="1800" dirty="0">
                <a:solidFill>
                  <a:srgbClr val="002060"/>
                </a:solidFill>
              </a:rPr>
              <a:t>Set by OSHA</a:t>
            </a:r>
          </a:p>
          <a:p>
            <a:pPr lvl="1">
              <a:lnSpc>
                <a:spcPct val="80000"/>
              </a:lnSpc>
            </a:pPr>
            <a:r>
              <a:rPr lang="en-US" sz="1800" dirty="0">
                <a:solidFill>
                  <a:srgbClr val="002060"/>
                </a:solidFill>
              </a:rPr>
              <a:t>Adopted from 1968 TLVs</a:t>
            </a:r>
          </a:p>
          <a:p>
            <a:pPr lvl="1">
              <a:lnSpc>
                <a:spcPct val="80000"/>
              </a:lnSpc>
            </a:pPr>
            <a:r>
              <a:rPr lang="en-US" sz="1800" dirty="0">
                <a:solidFill>
                  <a:srgbClr val="002060"/>
                </a:solidFill>
              </a:rPr>
              <a:t>Very hard to change (must prove economic and technical feasibility)</a:t>
            </a:r>
          </a:p>
          <a:p>
            <a:pPr>
              <a:lnSpc>
                <a:spcPct val="80000"/>
              </a:lnSpc>
            </a:pPr>
            <a:r>
              <a:rPr lang="en-US" sz="2000" dirty="0">
                <a:solidFill>
                  <a:srgbClr val="002060"/>
                </a:solidFill>
              </a:rPr>
              <a:t>Threshold Limit Values (TLVs)</a:t>
            </a:r>
          </a:p>
          <a:p>
            <a:pPr lvl="1">
              <a:lnSpc>
                <a:spcPct val="80000"/>
              </a:lnSpc>
            </a:pPr>
            <a:r>
              <a:rPr lang="en-US" sz="1800" dirty="0">
                <a:solidFill>
                  <a:srgbClr val="002060"/>
                </a:solidFill>
              </a:rPr>
              <a:t>Set by ACGIH</a:t>
            </a:r>
          </a:p>
          <a:p>
            <a:pPr lvl="1">
              <a:lnSpc>
                <a:spcPct val="80000"/>
              </a:lnSpc>
            </a:pPr>
            <a:r>
              <a:rPr lang="en-US" sz="1800" dirty="0">
                <a:solidFill>
                  <a:srgbClr val="002060"/>
                </a:solidFill>
              </a:rPr>
              <a:t>Based on current hazard data</a:t>
            </a:r>
          </a:p>
          <a:p>
            <a:pPr lvl="1">
              <a:lnSpc>
                <a:spcPct val="80000"/>
              </a:lnSpc>
            </a:pPr>
            <a:r>
              <a:rPr lang="en-US" sz="1800" dirty="0">
                <a:solidFill>
                  <a:srgbClr val="002060"/>
                </a:solidFill>
              </a:rPr>
              <a:t>Changed routinely</a:t>
            </a:r>
          </a:p>
          <a:p>
            <a:pPr>
              <a:lnSpc>
                <a:spcPct val="80000"/>
              </a:lnSpc>
            </a:pPr>
            <a:r>
              <a:rPr lang="en-US" sz="2000" dirty="0">
                <a:solidFill>
                  <a:srgbClr val="002060"/>
                </a:solidFill>
              </a:rPr>
              <a:t>Industrial Hygiene Guidelines (IHGs) (Company) </a:t>
            </a:r>
          </a:p>
          <a:p>
            <a:pPr lvl="1">
              <a:lnSpc>
                <a:spcPct val="80000"/>
              </a:lnSpc>
            </a:pPr>
            <a:r>
              <a:rPr lang="en-US" sz="1800" dirty="0">
                <a:solidFill>
                  <a:srgbClr val="002060"/>
                </a:solidFill>
              </a:rPr>
              <a:t>Set internally by the Dow Chemical Company</a:t>
            </a:r>
          </a:p>
          <a:p>
            <a:pPr lvl="1">
              <a:lnSpc>
                <a:spcPct val="80000"/>
              </a:lnSpc>
            </a:pPr>
            <a:r>
              <a:rPr lang="en-US" sz="1800" dirty="0">
                <a:solidFill>
                  <a:srgbClr val="002060"/>
                </a:solidFill>
              </a:rPr>
              <a:t>Based on current hazard data</a:t>
            </a:r>
          </a:p>
          <a:p>
            <a:pPr>
              <a:lnSpc>
                <a:spcPct val="80000"/>
              </a:lnSpc>
            </a:pPr>
            <a:r>
              <a:rPr lang="en-US" sz="2000" dirty="0">
                <a:solidFill>
                  <a:srgbClr val="002060"/>
                </a:solidFill>
              </a:rPr>
              <a:t>Regulatory Limit (Government) </a:t>
            </a:r>
          </a:p>
          <a:p>
            <a:pPr lvl="1">
              <a:lnSpc>
                <a:spcPct val="80000"/>
              </a:lnSpc>
              <a:buFontTx/>
              <a:buNone/>
            </a:pPr>
            <a:endParaRPr lang="en-US" sz="1800" dirty="0">
              <a:solidFill>
                <a:srgbClr val="002060"/>
              </a:solidFill>
            </a:endParaRPr>
          </a:p>
          <a:p>
            <a:pPr lvl="1">
              <a:lnSpc>
                <a:spcPct val="80000"/>
              </a:lnSpc>
            </a:pPr>
            <a:endParaRPr lang="en-US" sz="1600" dirty="0">
              <a:solidFill>
                <a:srgbClr val="002060"/>
              </a:solidFill>
            </a:endParaRPr>
          </a:p>
        </p:txBody>
      </p:sp>
    </p:spTree>
    <p:extLst>
      <p:ext uri="{BB962C8B-B14F-4D97-AF65-F5344CB8AC3E}">
        <p14:creationId xmlns:p14="http://schemas.microsoft.com/office/powerpoint/2010/main" val="41790052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7042" name="Group 2">
            <a:extLst>
              <a:ext uri="{FF2B5EF4-FFF2-40B4-BE49-F238E27FC236}">
                <a16:creationId xmlns:a16="http://schemas.microsoft.com/office/drawing/2014/main" id="{ED8341C3-3680-4E90-A508-2D32110B2C93}"/>
              </a:ext>
            </a:extLst>
          </p:cNvPr>
          <p:cNvGrpSpPr>
            <a:grpSpLocks/>
          </p:cNvGrpSpPr>
          <p:nvPr/>
        </p:nvGrpSpPr>
        <p:grpSpPr bwMode="auto">
          <a:xfrm>
            <a:off x="3405187" y="2010967"/>
            <a:ext cx="2328863" cy="2364581"/>
            <a:chOff x="1900" y="1689"/>
            <a:chExt cx="1956" cy="1986"/>
          </a:xfrm>
        </p:grpSpPr>
        <p:sp>
          <p:nvSpPr>
            <p:cNvPr id="87043" name="Freeform 3">
              <a:extLst>
                <a:ext uri="{FF2B5EF4-FFF2-40B4-BE49-F238E27FC236}">
                  <a16:creationId xmlns:a16="http://schemas.microsoft.com/office/drawing/2014/main" id="{CFA9BE25-1F85-47AC-A0FD-56FEFE916392}"/>
                </a:ext>
              </a:extLst>
            </p:cNvPr>
            <p:cNvSpPr>
              <a:spLocks/>
            </p:cNvSpPr>
            <p:nvPr/>
          </p:nvSpPr>
          <p:spPr bwMode="auto">
            <a:xfrm>
              <a:off x="2070" y="1949"/>
              <a:ext cx="1439" cy="1477"/>
            </a:xfrm>
            <a:custGeom>
              <a:avLst/>
              <a:gdLst>
                <a:gd name="T0" fmla="*/ 912 w 1439"/>
                <a:gd name="T1" fmla="*/ 78 h 1477"/>
                <a:gd name="T2" fmla="*/ 968 w 1439"/>
                <a:gd name="T3" fmla="*/ 88 h 1477"/>
                <a:gd name="T4" fmla="*/ 1083 w 1439"/>
                <a:gd name="T5" fmla="*/ 127 h 1477"/>
                <a:gd name="T6" fmla="*/ 1148 w 1439"/>
                <a:gd name="T7" fmla="*/ 157 h 1477"/>
                <a:gd name="T8" fmla="*/ 1220 w 1439"/>
                <a:gd name="T9" fmla="*/ 176 h 1477"/>
                <a:gd name="T10" fmla="*/ 1342 w 1439"/>
                <a:gd name="T11" fmla="*/ 229 h 1477"/>
                <a:gd name="T12" fmla="*/ 1374 w 1439"/>
                <a:gd name="T13" fmla="*/ 375 h 1477"/>
                <a:gd name="T14" fmla="*/ 1428 w 1439"/>
                <a:gd name="T15" fmla="*/ 456 h 1477"/>
                <a:gd name="T16" fmla="*/ 1438 w 1439"/>
                <a:gd name="T17" fmla="*/ 591 h 1477"/>
                <a:gd name="T18" fmla="*/ 1019 w 1439"/>
                <a:gd name="T19" fmla="*/ 724 h 1477"/>
                <a:gd name="T20" fmla="*/ 1086 w 1439"/>
                <a:gd name="T21" fmla="*/ 777 h 1477"/>
                <a:gd name="T22" fmla="*/ 1051 w 1439"/>
                <a:gd name="T23" fmla="*/ 813 h 1477"/>
                <a:gd name="T24" fmla="*/ 1011 w 1439"/>
                <a:gd name="T25" fmla="*/ 843 h 1477"/>
                <a:gd name="T26" fmla="*/ 959 w 1439"/>
                <a:gd name="T27" fmla="*/ 884 h 1477"/>
                <a:gd name="T28" fmla="*/ 991 w 1439"/>
                <a:gd name="T29" fmla="*/ 937 h 1477"/>
                <a:gd name="T30" fmla="*/ 964 w 1439"/>
                <a:gd name="T31" fmla="*/ 920 h 1477"/>
                <a:gd name="T32" fmla="*/ 902 w 1439"/>
                <a:gd name="T33" fmla="*/ 940 h 1477"/>
                <a:gd name="T34" fmla="*/ 859 w 1439"/>
                <a:gd name="T35" fmla="*/ 1012 h 1477"/>
                <a:gd name="T36" fmla="*/ 780 w 1439"/>
                <a:gd name="T37" fmla="*/ 1476 h 1477"/>
                <a:gd name="T38" fmla="*/ 711 w 1439"/>
                <a:gd name="T39" fmla="*/ 1389 h 1477"/>
                <a:gd name="T40" fmla="*/ 657 w 1439"/>
                <a:gd name="T41" fmla="*/ 1380 h 1477"/>
                <a:gd name="T42" fmla="*/ 529 w 1439"/>
                <a:gd name="T43" fmla="*/ 1357 h 1477"/>
                <a:gd name="T44" fmla="*/ 469 w 1439"/>
                <a:gd name="T45" fmla="*/ 1318 h 1477"/>
                <a:gd name="T46" fmla="*/ 351 w 1439"/>
                <a:gd name="T47" fmla="*/ 1348 h 1477"/>
                <a:gd name="T48" fmla="*/ 234 w 1439"/>
                <a:gd name="T49" fmla="*/ 1265 h 1477"/>
                <a:gd name="T50" fmla="*/ 277 w 1439"/>
                <a:gd name="T51" fmla="*/ 1074 h 1477"/>
                <a:gd name="T52" fmla="*/ 238 w 1439"/>
                <a:gd name="T53" fmla="*/ 991 h 1477"/>
                <a:gd name="T54" fmla="*/ 195 w 1439"/>
                <a:gd name="T55" fmla="*/ 861 h 1477"/>
                <a:gd name="T56" fmla="*/ 0 w 1439"/>
                <a:gd name="T57" fmla="*/ 689 h 1477"/>
                <a:gd name="T58" fmla="*/ 142 w 1439"/>
                <a:gd name="T59" fmla="*/ 615 h 1477"/>
                <a:gd name="T60" fmla="*/ 230 w 1439"/>
                <a:gd name="T61" fmla="*/ 463 h 1477"/>
                <a:gd name="T62" fmla="*/ 195 w 1439"/>
                <a:gd name="T63" fmla="*/ 210 h 1477"/>
                <a:gd name="T64" fmla="*/ 334 w 1439"/>
                <a:gd name="T65" fmla="*/ 137 h 1477"/>
                <a:gd name="T66" fmla="*/ 484 w 1439"/>
                <a:gd name="T67" fmla="*/ 172 h 1477"/>
                <a:gd name="T68" fmla="*/ 512 w 1439"/>
                <a:gd name="T69" fmla="*/ 56 h 1477"/>
                <a:gd name="T70" fmla="*/ 651 w 1439"/>
                <a:gd name="T71" fmla="*/ 22 h 1477"/>
                <a:gd name="T72" fmla="*/ 764 w 1439"/>
                <a:gd name="T73" fmla="*/ 0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39" h="1477">
                  <a:moveTo>
                    <a:pt x="842" y="336"/>
                  </a:moveTo>
                  <a:lnTo>
                    <a:pt x="912" y="78"/>
                  </a:lnTo>
                  <a:lnTo>
                    <a:pt x="869" y="456"/>
                  </a:lnTo>
                  <a:lnTo>
                    <a:pt x="968" y="88"/>
                  </a:lnTo>
                  <a:lnTo>
                    <a:pt x="933" y="394"/>
                  </a:lnTo>
                  <a:lnTo>
                    <a:pt x="1083" y="127"/>
                  </a:lnTo>
                  <a:lnTo>
                    <a:pt x="964" y="473"/>
                  </a:lnTo>
                  <a:lnTo>
                    <a:pt x="1148" y="157"/>
                  </a:lnTo>
                  <a:lnTo>
                    <a:pt x="998" y="518"/>
                  </a:lnTo>
                  <a:lnTo>
                    <a:pt x="1220" y="176"/>
                  </a:lnTo>
                  <a:lnTo>
                    <a:pt x="1011" y="538"/>
                  </a:lnTo>
                  <a:lnTo>
                    <a:pt x="1342" y="229"/>
                  </a:lnTo>
                  <a:lnTo>
                    <a:pt x="1028" y="561"/>
                  </a:lnTo>
                  <a:lnTo>
                    <a:pt x="1374" y="375"/>
                  </a:lnTo>
                  <a:lnTo>
                    <a:pt x="1062" y="597"/>
                  </a:lnTo>
                  <a:lnTo>
                    <a:pt x="1428" y="456"/>
                  </a:lnTo>
                  <a:lnTo>
                    <a:pt x="1105" y="636"/>
                  </a:lnTo>
                  <a:lnTo>
                    <a:pt x="1438" y="591"/>
                  </a:lnTo>
                  <a:lnTo>
                    <a:pt x="1045" y="685"/>
                  </a:lnTo>
                  <a:lnTo>
                    <a:pt x="1019" y="724"/>
                  </a:lnTo>
                  <a:lnTo>
                    <a:pt x="1428" y="813"/>
                  </a:lnTo>
                  <a:lnTo>
                    <a:pt x="1086" y="777"/>
                  </a:lnTo>
                  <a:lnTo>
                    <a:pt x="1391" y="861"/>
                  </a:lnTo>
                  <a:lnTo>
                    <a:pt x="1051" y="813"/>
                  </a:lnTo>
                  <a:lnTo>
                    <a:pt x="1374" y="991"/>
                  </a:lnTo>
                  <a:lnTo>
                    <a:pt x="1011" y="843"/>
                  </a:lnTo>
                  <a:lnTo>
                    <a:pt x="1315" y="1057"/>
                  </a:lnTo>
                  <a:lnTo>
                    <a:pt x="959" y="884"/>
                  </a:lnTo>
                  <a:lnTo>
                    <a:pt x="1347" y="1194"/>
                  </a:lnTo>
                  <a:lnTo>
                    <a:pt x="991" y="937"/>
                  </a:lnTo>
                  <a:lnTo>
                    <a:pt x="1261" y="1301"/>
                  </a:lnTo>
                  <a:lnTo>
                    <a:pt x="964" y="920"/>
                  </a:lnTo>
                  <a:lnTo>
                    <a:pt x="1113" y="1246"/>
                  </a:lnTo>
                  <a:lnTo>
                    <a:pt x="902" y="940"/>
                  </a:lnTo>
                  <a:lnTo>
                    <a:pt x="955" y="1337"/>
                  </a:lnTo>
                  <a:lnTo>
                    <a:pt x="859" y="1012"/>
                  </a:lnTo>
                  <a:lnTo>
                    <a:pt x="812" y="1184"/>
                  </a:lnTo>
                  <a:lnTo>
                    <a:pt x="780" y="1476"/>
                  </a:lnTo>
                  <a:lnTo>
                    <a:pt x="780" y="1051"/>
                  </a:lnTo>
                  <a:lnTo>
                    <a:pt x="711" y="1389"/>
                  </a:lnTo>
                  <a:lnTo>
                    <a:pt x="747" y="1021"/>
                  </a:lnTo>
                  <a:lnTo>
                    <a:pt x="657" y="1380"/>
                  </a:lnTo>
                  <a:lnTo>
                    <a:pt x="700" y="1025"/>
                  </a:lnTo>
                  <a:lnTo>
                    <a:pt x="529" y="1357"/>
                  </a:lnTo>
                  <a:lnTo>
                    <a:pt x="640" y="1025"/>
                  </a:lnTo>
                  <a:lnTo>
                    <a:pt x="469" y="1318"/>
                  </a:lnTo>
                  <a:lnTo>
                    <a:pt x="595" y="993"/>
                  </a:lnTo>
                  <a:lnTo>
                    <a:pt x="351" y="1348"/>
                  </a:lnTo>
                  <a:lnTo>
                    <a:pt x="544" y="999"/>
                  </a:lnTo>
                  <a:lnTo>
                    <a:pt x="234" y="1265"/>
                  </a:lnTo>
                  <a:lnTo>
                    <a:pt x="578" y="923"/>
                  </a:lnTo>
                  <a:lnTo>
                    <a:pt x="277" y="1074"/>
                  </a:lnTo>
                  <a:lnTo>
                    <a:pt x="595" y="848"/>
                  </a:lnTo>
                  <a:lnTo>
                    <a:pt x="238" y="991"/>
                  </a:lnTo>
                  <a:lnTo>
                    <a:pt x="555" y="805"/>
                  </a:lnTo>
                  <a:lnTo>
                    <a:pt x="195" y="861"/>
                  </a:lnTo>
                  <a:lnTo>
                    <a:pt x="591" y="764"/>
                  </a:lnTo>
                  <a:lnTo>
                    <a:pt x="0" y="689"/>
                  </a:lnTo>
                  <a:lnTo>
                    <a:pt x="521" y="707"/>
                  </a:lnTo>
                  <a:lnTo>
                    <a:pt x="142" y="615"/>
                  </a:lnTo>
                  <a:lnTo>
                    <a:pt x="640" y="685"/>
                  </a:lnTo>
                  <a:lnTo>
                    <a:pt x="230" y="463"/>
                  </a:lnTo>
                  <a:lnTo>
                    <a:pt x="668" y="649"/>
                  </a:lnTo>
                  <a:lnTo>
                    <a:pt x="195" y="210"/>
                  </a:lnTo>
                  <a:lnTo>
                    <a:pt x="630" y="580"/>
                  </a:lnTo>
                  <a:lnTo>
                    <a:pt x="334" y="137"/>
                  </a:lnTo>
                  <a:lnTo>
                    <a:pt x="615" y="525"/>
                  </a:lnTo>
                  <a:lnTo>
                    <a:pt x="484" y="172"/>
                  </a:lnTo>
                  <a:lnTo>
                    <a:pt x="668" y="518"/>
                  </a:lnTo>
                  <a:lnTo>
                    <a:pt x="512" y="56"/>
                  </a:lnTo>
                  <a:lnTo>
                    <a:pt x="720" y="495"/>
                  </a:lnTo>
                  <a:lnTo>
                    <a:pt x="651" y="22"/>
                  </a:lnTo>
                  <a:lnTo>
                    <a:pt x="764" y="492"/>
                  </a:lnTo>
                  <a:lnTo>
                    <a:pt x="764" y="0"/>
                  </a:lnTo>
                  <a:lnTo>
                    <a:pt x="842" y="336"/>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nvGrpSpPr>
            <p:cNvPr id="87044" name="Group 4">
              <a:extLst>
                <a:ext uri="{FF2B5EF4-FFF2-40B4-BE49-F238E27FC236}">
                  <a16:creationId xmlns:a16="http://schemas.microsoft.com/office/drawing/2014/main" id="{282F5384-1F73-46AC-9131-E618562DB65B}"/>
                </a:ext>
              </a:extLst>
            </p:cNvPr>
            <p:cNvGrpSpPr>
              <a:grpSpLocks/>
            </p:cNvGrpSpPr>
            <p:nvPr/>
          </p:nvGrpSpPr>
          <p:grpSpPr bwMode="auto">
            <a:xfrm>
              <a:off x="1900" y="1689"/>
              <a:ext cx="1956" cy="1986"/>
              <a:chOff x="1900" y="1689"/>
              <a:chExt cx="1956" cy="1986"/>
            </a:xfrm>
          </p:grpSpPr>
          <p:grpSp>
            <p:nvGrpSpPr>
              <p:cNvPr id="87045" name="Group 5">
                <a:extLst>
                  <a:ext uri="{FF2B5EF4-FFF2-40B4-BE49-F238E27FC236}">
                    <a16:creationId xmlns:a16="http://schemas.microsoft.com/office/drawing/2014/main" id="{72340CC3-8317-4EAF-81EE-2A591C0B33B1}"/>
                  </a:ext>
                </a:extLst>
              </p:cNvPr>
              <p:cNvGrpSpPr>
                <a:grpSpLocks/>
              </p:cNvGrpSpPr>
              <p:nvPr/>
            </p:nvGrpSpPr>
            <p:grpSpPr bwMode="auto">
              <a:xfrm>
                <a:off x="1951" y="1729"/>
                <a:ext cx="911" cy="1886"/>
                <a:chOff x="1951" y="1729"/>
                <a:chExt cx="911" cy="1886"/>
              </a:xfrm>
            </p:grpSpPr>
            <p:sp>
              <p:nvSpPr>
                <p:cNvPr id="87046" name="Freeform 6">
                  <a:extLst>
                    <a:ext uri="{FF2B5EF4-FFF2-40B4-BE49-F238E27FC236}">
                      <a16:creationId xmlns:a16="http://schemas.microsoft.com/office/drawing/2014/main" id="{8D5BDB18-A4EB-4C60-A680-BBE7AAD22C0E}"/>
                    </a:ext>
                  </a:extLst>
                </p:cNvPr>
                <p:cNvSpPr>
                  <a:spLocks/>
                </p:cNvSpPr>
                <p:nvPr/>
              </p:nvSpPr>
              <p:spPr bwMode="auto">
                <a:xfrm>
                  <a:off x="1960" y="2334"/>
                  <a:ext cx="900" cy="327"/>
                </a:xfrm>
                <a:custGeom>
                  <a:avLst/>
                  <a:gdLst>
                    <a:gd name="T0" fmla="*/ 899 w 900"/>
                    <a:gd name="T1" fmla="*/ 326 h 327"/>
                    <a:gd name="T2" fmla="*/ 65 w 900"/>
                    <a:gd name="T3" fmla="*/ 0 h 327"/>
                    <a:gd name="T4" fmla="*/ 437 w 900"/>
                    <a:gd name="T5" fmla="*/ 170 h 327"/>
                    <a:gd name="T6" fmla="*/ 0 w 900"/>
                    <a:gd name="T7" fmla="*/ 99 h 327"/>
                    <a:gd name="T8" fmla="*/ 899 w 900"/>
                    <a:gd name="T9" fmla="*/ 326 h 327"/>
                  </a:gdLst>
                  <a:ahLst/>
                  <a:cxnLst>
                    <a:cxn ang="0">
                      <a:pos x="T0" y="T1"/>
                    </a:cxn>
                    <a:cxn ang="0">
                      <a:pos x="T2" y="T3"/>
                    </a:cxn>
                    <a:cxn ang="0">
                      <a:pos x="T4" y="T5"/>
                    </a:cxn>
                    <a:cxn ang="0">
                      <a:pos x="T6" y="T7"/>
                    </a:cxn>
                    <a:cxn ang="0">
                      <a:pos x="T8" y="T9"/>
                    </a:cxn>
                  </a:cxnLst>
                  <a:rect l="0" t="0" r="r" b="b"/>
                  <a:pathLst>
                    <a:path w="900" h="327">
                      <a:moveTo>
                        <a:pt x="899" y="326"/>
                      </a:moveTo>
                      <a:lnTo>
                        <a:pt x="65" y="0"/>
                      </a:lnTo>
                      <a:lnTo>
                        <a:pt x="437" y="170"/>
                      </a:lnTo>
                      <a:lnTo>
                        <a:pt x="0" y="99"/>
                      </a:lnTo>
                      <a:lnTo>
                        <a:pt x="899" y="326"/>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47" name="Freeform 7">
                  <a:extLst>
                    <a:ext uri="{FF2B5EF4-FFF2-40B4-BE49-F238E27FC236}">
                      <a16:creationId xmlns:a16="http://schemas.microsoft.com/office/drawing/2014/main" id="{ED609340-3451-4F7F-87A6-5A73414A52F4}"/>
                    </a:ext>
                  </a:extLst>
                </p:cNvPr>
                <p:cNvSpPr>
                  <a:spLocks/>
                </p:cNvSpPr>
                <p:nvPr/>
              </p:nvSpPr>
              <p:spPr bwMode="auto">
                <a:xfrm>
                  <a:off x="1951" y="2687"/>
                  <a:ext cx="899" cy="324"/>
                </a:xfrm>
                <a:custGeom>
                  <a:avLst/>
                  <a:gdLst>
                    <a:gd name="T0" fmla="*/ 898 w 899"/>
                    <a:gd name="T1" fmla="*/ 0 h 324"/>
                    <a:gd name="T2" fmla="*/ 65 w 899"/>
                    <a:gd name="T3" fmla="*/ 323 h 324"/>
                    <a:gd name="T4" fmla="*/ 435 w 899"/>
                    <a:gd name="T5" fmla="*/ 154 h 324"/>
                    <a:gd name="T6" fmla="*/ 0 w 899"/>
                    <a:gd name="T7" fmla="*/ 225 h 324"/>
                    <a:gd name="T8" fmla="*/ 898 w 899"/>
                    <a:gd name="T9" fmla="*/ 0 h 324"/>
                  </a:gdLst>
                  <a:ahLst/>
                  <a:cxnLst>
                    <a:cxn ang="0">
                      <a:pos x="T0" y="T1"/>
                    </a:cxn>
                    <a:cxn ang="0">
                      <a:pos x="T2" y="T3"/>
                    </a:cxn>
                    <a:cxn ang="0">
                      <a:pos x="T4" y="T5"/>
                    </a:cxn>
                    <a:cxn ang="0">
                      <a:pos x="T6" y="T7"/>
                    </a:cxn>
                    <a:cxn ang="0">
                      <a:pos x="T8" y="T9"/>
                    </a:cxn>
                  </a:cxnLst>
                  <a:rect l="0" t="0" r="r" b="b"/>
                  <a:pathLst>
                    <a:path w="899" h="324">
                      <a:moveTo>
                        <a:pt x="898" y="0"/>
                      </a:moveTo>
                      <a:lnTo>
                        <a:pt x="65" y="323"/>
                      </a:lnTo>
                      <a:lnTo>
                        <a:pt x="435" y="154"/>
                      </a:lnTo>
                      <a:lnTo>
                        <a:pt x="0" y="225"/>
                      </a:lnTo>
                      <a:lnTo>
                        <a:pt x="898"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48" name="Freeform 8">
                  <a:extLst>
                    <a:ext uri="{FF2B5EF4-FFF2-40B4-BE49-F238E27FC236}">
                      <a16:creationId xmlns:a16="http://schemas.microsoft.com/office/drawing/2014/main" id="{19AA9765-A986-4453-BB5E-EAE1443AAD50}"/>
                    </a:ext>
                  </a:extLst>
                </p:cNvPr>
                <p:cNvSpPr>
                  <a:spLocks/>
                </p:cNvSpPr>
                <p:nvPr/>
              </p:nvSpPr>
              <p:spPr bwMode="auto">
                <a:xfrm>
                  <a:off x="2541" y="2699"/>
                  <a:ext cx="321" cy="916"/>
                </a:xfrm>
                <a:custGeom>
                  <a:avLst/>
                  <a:gdLst>
                    <a:gd name="T0" fmla="*/ 320 w 321"/>
                    <a:gd name="T1" fmla="*/ 0 h 916"/>
                    <a:gd name="T2" fmla="*/ 0 w 321"/>
                    <a:gd name="T3" fmla="*/ 847 h 916"/>
                    <a:gd name="T4" fmla="*/ 166 w 321"/>
                    <a:gd name="T5" fmla="*/ 470 h 916"/>
                    <a:gd name="T6" fmla="*/ 97 w 321"/>
                    <a:gd name="T7" fmla="*/ 915 h 916"/>
                    <a:gd name="T8" fmla="*/ 320 w 321"/>
                    <a:gd name="T9" fmla="*/ 0 h 916"/>
                  </a:gdLst>
                  <a:ahLst/>
                  <a:cxnLst>
                    <a:cxn ang="0">
                      <a:pos x="T0" y="T1"/>
                    </a:cxn>
                    <a:cxn ang="0">
                      <a:pos x="T2" y="T3"/>
                    </a:cxn>
                    <a:cxn ang="0">
                      <a:pos x="T4" y="T5"/>
                    </a:cxn>
                    <a:cxn ang="0">
                      <a:pos x="T6" y="T7"/>
                    </a:cxn>
                    <a:cxn ang="0">
                      <a:pos x="T8" y="T9"/>
                    </a:cxn>
                  </a:cxnLst>
                  <a:rect l="0" t="0" r="r" b="b"/>
                  <a:pathLst>
                    <a:path w="321" h="916">
                      <a:moveTo>
                        <a:pt x="320" y="0"/>
                      </a:moveTo>
                      <a:lnTo>
                        <a:pt x="0" y="847"/>
                      </a:lnTo>
                      <a:lnTo>
                        <a:pt x="166" y="470"/>
                      </a:lnTo>
                      <a:lnTo>
                        <a:pt x="97" y="915"/>
                      </a:lnTo>
                      <a:lnTo>
                        <a:pt x="32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49" name="Freeform 9">
                  <a:extLst>
                    <a:ext uri="{FF2B5EF4-FFF2-40B4-BE49-F238E27FC236}">
                      <a16:creationId xmlns:a16="http://schemas.microsoft.com/office/drawing/2014/main" id="{74762A9E-3CA4-4B28-A67B-157DC225D134}"/>
                    </a:ext>
                  </a:extLst>
                </p:cNvPr>
                <p:cNvSpPr>
                  <a:spLocks/>
                </p:cNvSpPr>
                <p:nvPr/>
              </p:nvSpPr>
              <p:spPr bwMode="auto">
                <a:xfrm>
                  <a:off x="2541" y="1729"/>
                  <a:ext cx="321" cy="917"/>
                </a:xfrm>
                <a:custGeom>
                  <a:avLst/>
                  <a:gdLst>
                    <a:gd name="T0" fmla="*/ 320 w 321"/>
                    <a:gd name="T1" fmla="*/ 916 h 917"/>
                    <a:gd name="T2" fmla="*/ 0 w 321"/>
                    <a:gd name="T3" fmla="*/ 67 h 917"/>
                    <a:gd name="T4" fmla="*/ 166 w 321"/>
                    <a:gd name="T5" fmla="*/ 444 h 917"/>
                    <a:gd name="T6" fmla="*/ 97 w 321"/>
                    <a:gd name="T7" fmla="*/ 0 h 917"/>
                    <a:gd name="T8" fmla="*/ 320 w 321"/>
                    <a:gd name="T9" fmla="*/ 916 h 917"/>
                  </a:gdLst>
                  <a:ahLst/>
                  <a:cxnLst>
                    <a:cxn ang="0">
                      <a:pos x="T0" y="T1"/>
                    </a:cxn>
                    <a:cxn ang="0">
                      <a:pos x="T2" y="T3"/>
                    </a:cxn>
                    <a:cxn ang="0">
                      <a:pos x="T4" y="T5"/>
                    </a:cxn>
                    <a:cxn ang="0">
                      <a:pos x="T6" y="T7"/>
                    </a:cxn>
                    <a:cxn ang="0">
                      <a:pos x="T8" y="T9"/>
                    </a:cxn>
                  </a:cxnLst>
                  <a:rect l="0" t="0" r="r" b="b"/>
                  <a:pathLst>
                    <a:path w="321" h="917">
                      <a:moveTo>
                        <a:pt x="320" y="916"/>
                      </a:moveTo>
                      <a:lnTo>
                        <a:pt x="0" y="67"/>
                      </a:lnTo>
                      <a:lnTo>
                        <a:pt x="166" y="444"/>
                      </a:lnTo>
                      <a:lnTo>
                        <a:pt x="97" y="0"/>
                      </a:lnTo>
                      <a:lnTo>
                        <a:pt x="320" y="916"/>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87050" name="Group 10">
                <a:extLst>
                  <a:ext uri="{FF2B5EF4-FFF2-40B4-BE49-F238E27FC236}">
                    <a16:creationId xmlns:a16="http://schemas.microsoft.com/office/drawing/2014/main" id="{670625A0-C85C-4E62-AA59-8C50C7DB3B99}"/>
                  </a:ext>
                </a:extLst>
              </p:cNvPr>
              <p:cNvGrpSpPr>
                <a:grpSpLocks/>
              </p:cNvGrpSpPr>
              <p:nvPr/>
            </p:nvGrpSpPr>
            <p:grpSpPr bwMode="auto">
              <a:xfrm>
                <a:off x="1900" y="1689"/>
                <a:ext cx="1956" cy="1986"/>
                <a:chOff x="1900" y="1689"/>
                <a:chExt cx="1956" cy="1986"/>
              </a:xfrm>
            </p:grpSpPr>
            <p:grpSp>
              <p:nvGrpSpPr>
                <p:cNvPr id="87051" name="Group 11">
                  <a:extLst>
                    <a:ext uri="{FF2B5EF4-FFF2-40B4-BE49-F238E27FC236}">
                      <a16:creationId xmlns:a16="http://schemas.microsoft.com/office/drawing/2014/main" id="{D2F682CE-33D7-4D0C-AD3B-ECAACC24F9C2}"/>
                    </a:ext>
                  </a:extLst>
                </p:cNvPr>
                <p:cNvGrpSpPr>
                  <a:grpSpLocks/>
                </p:cNvGrpSpPr>
                <p:nvPr/>
              </p:nvGrpSpPr>
              <p:grpSpPr bwMode="auto">
                <a:xfrm>
                  <a:off x="2170" y="2717"/>
                  <a:ext cx="1416" cy="722"/>
                  <a:chOff x="2170" y="2717"/>
                  <a:chExt cx="1416" cy="722"/>
                </a:xfrm>
              </p:grpSpPr>
              <p:sp>
                <p:nvSpPr>
                  <p:cNvPr id="87052" name="Freeform 12">
                    <a:extLst>
                      <a:ext uri="{FF2B5EF4-FFF2-40B4-BE49-F238E27FC236}">
                        <a16:creationId xmlns:a16="http://schemas.microsoft.com/office/drawing/2014/main" id="{105A3780-86C3-4378-A423-D75F5794B413}"/>
                      </a:ext>
                    </a:extLst>
                  </p:cNvPr>
                  <p:cNvSpPr>
                    <a:spLocks/>
                  </p:cNvSpPr>
                  <p:nvPr/>
                </p:nvSpPr>
                <p:spPr bwMode="auto">
                  <a:xfrm>
                    <a:off x="2931" y="2717"/>
                    <a:ext cx="655" cy="722"/>
                  </a:xfrm>
                  <a:custGeom>
                    <a:avLst/>
                    <a:gdLst>
                      <a:gd name="T0" fmla="*/ 0 w 655"/>
                      <a:gd name="T1" fmla="*/ 0 h 722"/>
                      <a:gd name="T2" fmla="*/ 423 w 655"/>
                      <a:gd name="T3" fmla="*/ 721 h 722"/>
                      <a:gd name="T4" fmla="*/ 221 w 655"/>
                      <a:gd name="T5" fmla="*/ 314 h 722"/>
                      <a:gd name="T6" fmla="*/ 616 w 655"/>
                      <a:gd name="T7" fmla="*/ 721 h 722"/>
                      <a:gd name="T8" fmla="*/ 286 w 655"/>
                      <a:gd name="T9" fmla="*/ 269 h 722"/>
                      <a:gd name="T10" fmla="*/ 654 w 655"/>
                      <a:gd name="T11" fmla="*/ 481 h 722"/>
                      <a:gd name="T12" fmla="*/ 0 w 655"/>
                      <a:gd name="T13" fmla="*/ 0 h 722"/>
                    </a:gdLst>
                    <a:ahLst/>
                    <a:cxnLst>
                      <a:cxn ang="0">
                        <a:pos x="T0" y="T1"/>
                      </a:cxn>
                      <a:cxn ang="0">
                        <a:pos x="T2" y="T3"/>
                      </a:cxn>
                      <a:cxn ang="0">
                        <a:pos x="T4" y="T5"/>
                      </a:cxn>
                      <a:cxn ang="0">
                        <a:pos x="T6" y="T7"/>
                      </a:cxn>
                      <a:cxn ang="0">
                        <a:pos x="T8" y="T9"/>
                      </a:cxn>
                      <a:cxn ang="0">
                        <a:pos x="T10" y="T11"/>
                      </a:cxn>
                      <a:cxn ang="0">
                        <a:pos x="T12" y="T13"/>
                      </a:cxn>
                    </a:cxnLst>
                    <a:rect l="0" t="0" r="r" b="b"/>
                    <a:pathLst>
                      <a:path w="655" h="722">
                        <a:moveTo>
                          <a:pt x="0" y="0"/>
                        </a:moveTo>
                        <a:lnTo>
                          <a:pt x="423" y="721"/>
                        </a:lnTo>
                        <a:lnTo>
                          <a:pt x="221" y="314"/>
                        </a:lnTo>
                        <a:lnTo>
                          <a:pt x="616" y="721"/>
                        </a:lnTo>
                        <a:lnTo>
                          <a:pt x="286" y="269"/>
                        </a:lnTo>
                        <a:lnTo>
                          <a:pt x="654" y="481"/>
                        </a:lnTo>
                        <a:lnTo>
                          <a:pt x="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53" name="Freeform 13">
                    <a:extLst>
                      <a:ext uri="{FF2B5EF4-FFF2-40B4-BE49-F238E27FC236}">
                        <a16:creationId xmlns:a16="http://schemas.microsoft.com/office/drawing/2014/main" id="{039A0A90-F24C-45A4-A4C0-1462EBAC86DA}"/>
                      </a:ext>
                    </a:extLst>
                  </p:cNvPr>
                  <p:cNvSpPr>
                    <a:spLocks/>
                  </p:cNvSpPr>
                  <p:nvPr/>
                </p:nvSpPr>
                <p:spPr bwMode="auto">
                  <a:xfrm>
                    <a:off x="2170" y="2717"/>
                    <a:ext cx="656" cy="722"/>
                  </a:xfrm>
                  <a:custGeom>
                    <a:avLst/>
                    <a:gdLst>
                      <a:gd name="T0" fmla="*/ 655 w 656"/>
                      <a:gd name="T1" fmla="*/ 0 h 722"/>
                      <a:gd name="T2" fmla="*/ 228 w 656"/>
                      <a:gd name="T3" fmla="*/ 721 h 722"/>
                      <a:gd name="T4" fmla="*/ 433 w 656"/>
                      <a:gd name="T5" fmla="*/ 314 h 722"/>
                      <a:gd name="T6" fmla="*/ 37 w 656"/>
                      <a:gd name="T7" fmla="*/ 721 h 722"/>
                      <a:gd name="T8" fmla="*/ 367 w 656"/>
                      <a:gd name="T9" fmla="*/ 269 h 722"/>
                      <a:gd name="T10" fmla="*/ 0 w 656"/>
                      <a:gd name="T11" fmla="*/ 481 h 722"/>
                      <a:gd name="T12" fmla="*/ 655 w 656"/>
                      <a:gd name="T13" fmla="*/ 0 h 722"/>
                    </a:gdLst>
                    <a:ahLst/>
                    <a:cxnLst>
                      <a:cxn ang="0">
                        <a:pos x="T0" y="T1"/>
                      </a:cxn>
                      <a:cxn ang="0">
                        <a:pos x="T2" y="T3"/>
                      </a:cxn>
                      <a:cxn ang="0">
                        <a:pos x="T4" y="T5"/>
                      </a:cxn>
                      <a:cxn ang="0">
                        <a:pos x="T6" y="T7"/>
                      </a:cxn>
                      <a:cxn ang="0">
                        <a:pos x="T8" y="T9"/>
                      </a:cxn>
                      <a:cxn ang="0">
                        <a:pos x="T10" y="T11"/>
                      </a:cxn>
                      <a:cxn ang="0">
                        <a:pos x="T12" y="T13"/>
                      </a:cxn>
                    </a:cxnLst>
                    <a:rect l="0" t="0" r="r" b="b"/>
                    <a:pathLst>
                      <a:path w="656" h="722">
                        <a:moveTo>
                          <a:pt x="655" y="0"/>
                        </a:moveTo>
                        <a:lnTo>
                          <a:pt x="228" y="721"/>
                        </a:lnTo>
                        <a:lnTo>
                          <a:pt x="433" y="314"/>
                        </a:lnTo>
                        <a:lnTo>
                          <a:pt x="37" y="721"/>
                        </a:lnTo>
                        <a:lnTo>
                          <a:pt x="367" y="269"/>
                        </a:lnTo>
                        <a:lnTo>
                          <a:pt x="0" y="481"/>
                        </a:lnTo>
                        <a:lnTo>
                          <a:pt x="655"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87054" name="Group 14">
                  <a:extLst>
                    <a:ext uri="{FF2B5EF4-FFF2-40B4-BE49-F238E27FC236}">
                      <a16:creationId xmlns:a16="http://schemas.microsoft.com/office/drawing/2014/main" id="{D9F40937-106C-4113-90CA-EC25DB881998}"/>
                    </a:ext>
                  </a:extLst>
                </p:cNvPr>
                <p:cNvGrpSpPr>
                  <a:grpSpLocks/>
                </p:cNvGrpSpPr>
                <p:nvPr/>
              </p:nvGrpSpPr>
              <p:grpSpPr bwMode="auto">
                <a:xfrm>
                  <a:off x="1900" y="1689"/>
                  <a:ext cx="1956" cy="1986"/>
                  <a:chOff x="1900" y="1689"/>
                  <a:chExt cx="1956" cy="1986"/>
                </a:xfrm>
              </p:grpSpPr>
              <p:sp>
                <p:nvSpPr>
                  <p:cNvPr id="87055" name="Freeform 15">
                    <a:extLst>
                      <a:ext uri="{FF2B5EF4-FFF2-40B4-BE49-F238E27FC236}">
                        <a16:creationId xmlns:a16="http://schemas.microsoft.com/office/drawing/2014/main" id="{A0BADC23-1160-463C-8F79-EE07A6E2817A}"/>
                      </a:ext>
                    </a:extLst>
                  </p:cNvPr>
                  <p:cNvSpPr>
                    <a:spLocks/>
                  </p:cNvSpPr>
                  <p:nvPr/>
                </p:nvSpPr>
                <p:spPr bwMode="auto">
                  <a:xfrm>
                    <a:off x="2916" y="2348"/>
                    <a:ext cx="899" cy="325"/>
                  </a:xfrm>
                  <a:custGeom>
                    <a:avLst/>
                    <a:gdLst>
                      <a:gd name="T0" fmla="*/ 0 w 899"/>
                      <a:gd name="T1" fmla="*/ 324 h 325"/>
                      <a:gd name="T2" fmla="*/ 832 w 899"/>
                      <a:gd name="T3" fmla="*/ 0 h 325"/>
                      <a:gd name="T4" fmla="*/ 461 w 899"/>
                      <a:gd name="T5" fmla="*/ 167 h 325"/>
                      <a:gd name="T6" fmla="*/ 898 w 899"/>
                      <a:gd name="T7" fmla="*/ 97 h 325"/>
                      <a:gd name="T8" fmla="*/ 0 w 899"/>
                      <a:gd name="T9" fmla="*/ 324 h 325"/>
                    </a:gdLst>
                    <a:ahLst/>
                    <a:cxnLst>
                      <a:cxn ang="0">
                        <a:pos x="T0" y="T1"/>
                      </a:cxn>
                      <a:cxn ang="0">
                        <a:pos x="T2" y="T3"/>
                      </a:cxn>
                      <a:cxn ang="0">
                        <a:pos x="T4" y="T5"/>
                      </a:cxn>
                      <a:cxn ang="0">
                        <a:pos x="T6" y="T7"/>
                      </a:cxn>
                      <a:cxn ang="0">
                        <a:pos x="T8" y="T9"/>
                      </a:cxn>
                    </a:cxnLst>
                    <a:rect l="0" t="0" r="r" b="b"/>
                    <a:pathLst>
                      <a:path w="899" h="325">
                        <a:moveTo>
                          <a:pt x="0" y="324"/>
                        </a:moveTo>
                        <a:lnTo>
                          <a:pt x="832" y="0"/>
                        </a:lnTo>
                        <a:lnTo>
                          <a:pt x="461" y="167"/>
                        </a:lnTo>
                        <a:lnTo>
                          <a:pt x="898" y="97"/>
                        </a:lnTo>
                        <a:lnTo>
                          <a:pt x="0" y="324"/>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56" name="Freeform 16">
                    <a:extLst>
                      <a:ext uri="{FF2B5EF4-FFF2-40B4-BE49-F238E27FC236}">
                        <a16:creationId xmlns:a16="http://schemas.microsoft.com/office/drawing/2014/main" id="{91595EFE-5C94-448D-9D84-5933E9EE932B}"/>
                      </a:ext>
                    </a:extLst>
                  </p:cNvPr>
                  <p:cNvSpPr>
                    <a:spLocks/>
                  </p:cNvSpPr>
                  <p:nvPr/>
                </p:nvSpPr>
                <p:spPr bwMode="auto">
                  <a:xfrm>
                    <a:off x="2925" y="2697"/>
                    <a:ext cx="897" cy="328"/>
                  </a:xfrm>
                  <a:custGeom>
                    <a:avLst/>
                    <a:gdLst>
                      <a:gd name="T0" fmla="*/ 0 w 897"/>
                      <a:gd name="T1" fmla="*/ 0 h 328"/>
                      <a:gd name="T2" fmla="*/ 830 w 897"/>
                      <a:gd name="T3" fmla="*/ 327 h 328"/>
                      <a:gd name="T4" fmla="*/ 461 w 897"/>
                      <a:gd name="T5" fmla="*/ 155 h 328"/>
                      <a:gd name="T6" fmla="*/ 896 w 897"/>
                      <a:gd name="T7" fmla="*/ 227 h 328"/>
                      <a:gd name="T8" fmla="*/ 0 w 897"/>
                      <a:gd name="T9" fmla="*/ 0 h 328"/>
                    </a:gdLst>
                    <a:ahLst/>
                    <a:cxnLst>
                      <a:cxn ang="0">
                        <a:pos x="T0" y="T1"/>
                      </a:cxn>
                      <a:cxn ang="0">
                        <a:pos x="T2" y="T3"/>
                      </a:cxn>
                      <a:cxn ang="0">
                        <a:pos x="T4" y="T5"/>
                      </a:cxn>
                      <a:cxn ang="0">
                        <a:pos x="T6" y="T7"/>
                      </a:cxn>
                      <a:cxn ang="0">
                        <a:pos x="T8" y="T9"/>
                      </a:cxn>
                    </a:cxnLst>
                    <a:rect l="0" t="0" r="r" b="b"/>
                    <a:pathLst>
                      <a:path w="897" h="328">
                        <a:moveTo>
                          <a:pt x="0" y="0"/>
                        </a:moveTo>
                        <a:lnTo>
                          <a:pt x="830" y="327"/>
                        </a:lnTo>
                        <a:lnTo>
                          <a:pt x="461" y="155"/>
                        </a:lnTo>
                        <a:lnTo>
                          <a:pt x="896" y="227"/>
                        </a:lnTo>
                        <a:lnTo>
                          <a:pt x="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57" name="Freeform 17">
                    <a:extLst>
                      <a:ext uri="{FF2B5EF4-FFF2-40B4-BE49-F238E27FC236}">
                        <a16:creationId xmlns:a16="http://schemas.microsoft.com/office/drawing/2014/main" id="{D1C2C213-6DCA-4260-ADE3-2734B39B336A}"/>
                      </a:ext>
                    </a:extLst>
                  </p:cNvPr>
                  <p:cNvSpPr>
                    <a:spLocks/>
                  </p:cNvSpPr>
                  <p:nvPr/>
                </p:nvSpPr>
                <p:spPr bwMode="auto">
                  <a:xfrm>
                    <a:off x="2913" y="2715"/>
                    <a:ext cx="322" cy="915"/>
                  </a:xfrm>
                  <a:custGeom>
                    <a:avLst/>
                    <a:gdLst>
                      <a:gd name="T0" fmla="*/ 0 w 322"/>
                      <a:gd name="T1" fmla="*/ 0 h 915"/>
                      <a:gd name="T2" fmla="*/ 321 w 322"/>
                      <a:gd name="T3" fmla="*/ 846 h 915"/>
                      <a:gd name="T4" fmla="*/ 153 w 322"/>
                      <a:gd name="T5" fmla="*/ 469 h 915"/>
                      <a:gd name="T6" fmla="*/ 223 w 322"/>
                      <a:gd name="T7" fmla="*/ 914 h 915"/>
                      <a:gd name="T8" fmla="*/ 0 w 322"/>
                      <a:gd name="T9" fmla="*/ 0 h 915"/>
                    </a:gdLst>
                    <a:ahLst/>
                    <a:cxnLst>
                      <a:cxn ang="0">
                        <a:pos x="T0" y="T1"/>
                      </a:cxn>
                      <a:cxn ang="0">
                        <a:pos x="T2" y="T3"/>
                      </a:cxn>
                      <a:cxn ang="0">
                        <a:pos x="T4" y="T5"/>
                      </a:cxn>
                      <a:cxn ang="0">
                        <a:pos x="T6" y="T7"/>
                      </a:cxn>
                      <a:cxn ang="0">
                        <a:pos x="T8" y="T9"/>
                      </a:cxn>
                    </a:cxnLst>
                    <a:rect l="0" t="0" r="r" b="b"/>
                    <a:pathLst>
                      <a:path w="322" h="915">
                        <a:moveTo>
                          <a:pt x="0" y="0"/>
                        </a:moveTo>
                        <a:lnTo>
                          <a:pt x="321" y="846"/>
                        </a:lnTo>
                        <a:lnTo>
                          <a:pt x="153" y="469"/>
                        </a:lnTo>
                        <a:lnTo>
                          <a:pt x="223" y="914"/>
                        </a:lnTo>
                        <a:lnTo>
                          <a:pt x="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58" name="Freeform 18">
                    <a:extLst>
                      <a:ext uri="{FF2B5EF4-FFF2-40B4-BE49-F238E27FC236}">
                        <a16:creationId xmlns:a16="http://schemas.microsoft.com/office/drawing/2014/main" id="{BB33E685-0A04-4206-AFFF-97384A58E944}"/>
                      </a:ext>
                    </a:extLst>
                  </p:cNvPr>
                  <p:cNvSpPr>
                    <a:spLocks/>
                  </p:cNvSpPr>
                  <p:nvPr/>
                </p:nvSpPr>
                <p:spPr bwMode="auto">
                  <a:xfrm>
                    <a:off x="2913" y="1747"/>
                    <a:ext cx="322" cy="913"/>
                  </a:xfrm>
                  <a:custGeom>
                    <a:avLst/>
                    <a:gdLst>
                      <a:gd name="T0" fmla="*/ 0 w 322"/>
                      <a:gd name="T1" fmla="*/ 912 h 913"/>
                      <a:gd name="T2" fmla="*/ 321 w 322"/>
                      <a:gd name="T3" fmla="*/ 67 h 913"/>
                      <a:gd name="T4" fmla="*/ 153 w 322"/>
                      <a:gd name="T5" fmla="*/ 441 h 913"/>
                      <a:gd name="T6" fmla="*/ 223 w 322"/>
                      <a:gd name="T7" fmla="*/ 0 h 913"/>
                      <a:gd name="T8" fmla="*/ 0 w 322"/>
                      <a:gd name="T9" fmla="*/ 912 h 913"/>
                    </a:gdLst>
                    <a:ahLst/>
                    <a:cxnLst>
                      <a:cxn ang="0">
                        <a:pos x="T0" y="T1"/>
                      </a:cxn>
                      <a:cxn ang="0">
                        <a:pos x="T2" y="T3"/>
                      </a:cxn>
                      <a:cxn ang="0">
                        <a:pos x="T4" y="T5"/>
                      </a:cxn>
                      <a:cxn ang="0">
                        <a:pos x="T6" y="T7"/>
                      </a:cxn>
                      <a:cxn ang="0">
                        <a:pos x="T8" y="T9"/>
                      </a:cxn>
                    </a:cxnLst>
                    <a:rect l="0" t="0" r="r" b="b"/>
                    <a:pathLst>
                      <a:path w="322" h="913">
                        <a:moveTo>
                          <a:pt x="0" y="912"/>
                        </a:moveTo>
                        <a:lnTo>
                          <a:pt x="321" y="67"/>
                        </a:lnTo>
                        <a:lnTo>
                          <a:pt x="153" y="441"/>
                        </a:lnTo>
                        <a:lnTo>
                          <a:pt x="223" y="0"/>
                        </a:lnTo>
                        <a:lnTo>
                          <a:pt x="0" y="912"/>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59" name="Freeform 19">
                    <a:extLst>
                      <a:ext uri="{FF2B5EF4-FFF2-40B4-BE49-F238E27FC236}">
                        <a16:creationId xmlns:a16="http://schemas.microsoft.com/office/drawing/2014/main" id="{C214B86D-89F9-4D3A-8FA8-34CB1C345876}"/>
                      </a:ext>
                    </a:extLst>
                  </p:cNvPr>
                  <p:cNvSpPr>
                    <a:spLocks/>
                  </p:cNvSpPr>
                  <p:nvPr/>
                </p:nvSpPr>
                <p:spPr bwMode="auto">
                  <a:xfrm>
                    <a:off x="2931" y="1938"/>
                    <a:ext cx="655" cy="725"/>
                  </a:xfrm>
                  <a:custGeom>
                    <a:avLst/>
                    <a:gdLst>
                      <a:gd name="T0" fmla="*/ 0 w 655"/>
                      <a:gd name="T1" fmla="*/ 724 h 725"/>
                      <a:gd name="T2" fmla="*/ 423 w 655"/>
                      <a:gd name="T3" fmla="*/ 0 h 725"/>
                      <a:gd name="T4" fmla="*/ 221 w 655"/>
                      <a:gd name="T5" fmla="*/ 408 h 725"/>
                      <a:gd name="T6" fmla="*/ 616 w 655"/>
                      <a:gd name="T7" fmla="*/ 0 h 725"/>
                      <a:gd name="T8" fmla="*/ 286 w 655"/>
                      <a:gd name="T9" fmla="*/ 451 h 725"/>
                      <a:gd name="T10" fmla="*/ 654 w 655"/>
                      <a:gd name="T11" fmla="*/ 240 h 725"/>
                      <a:gd name="T12" fmla="*/ 0 w 655"/>
                      <a:gd name="T13" fmla="*/ 724 h 725"/>
                    </a:gdLst>
                    <a:ahLst/>
                    <a:cxnLst>
                      <a:cxn ang="0">
                        <a:pos x="T0" y="T1"/>
                      </a:cxn>
                      <a:cxn ang="0">
                        <a:pos x="T2" y="T3"/>
                      </a:cxn>
                      <a:cxn ang="0">
                        <a:pos x="T4" y="T5"/>
                      </a:cxn>
                      <a:cxn ang="0">
                        <a:pos x="T6" y="T7"/>
                      </a:cxn>
                      <a:cxn ang="0">
                        <a:pos x="T8" y="T9"/>
                      </a:cxn>
                      <a:cxn ang="0">
                        <a:pos x="T10" y="T11"/>
                      </a:cxn>
                      <a:cxn ang="0">
                        <a:pos x="T12" y="T13"/>
                      </a:cxn>
                    </a:cxnLst>
                    <a:rect l="0" t="0" r="r" b="b"/>
                    <a:pathLst>
                      <a:path w="655" h="725">
                        <a:moveTo>
                          <a:pt x="0" y="724"/>
                        </a:moveTo>
                        <a:lnTo>
                          <a:pt x="423" y="0"/>
                        </a:lnTo>
                        <a:lnTo>
                          <a:pt x="221" y="408"/>
                        </a:lnTo>
                        <a:lnTo>
                          <a:pt x="616" y="0"/>
                        </a:lnTo>
                        <a:lnTo>
                          <a:pt x="286" y="451"/>
                        </a:lnTo>
                        <a:lnTo>
                          <a:pt x="654" y="240"/>
                        </a:lnTo>
                        <a:lnTo>
                          <a:pt x="0" y="724"/>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0" name="Freeform 20">
                    <a:extLst>
                      <a:ext uri="{FF2B5EF4-FFF2-40B4-BE49-F238E27FC236}">
                        <a16:creationId xmlns:a16="http://schemas.microsoft.com/office/drawing/2014/main" id="{82B28BEF-FA7F-478E-BD45-EA11203D2B69}"/>
                      </a:ext>
                    </a:extLst>
                  </p:cNvPr>
                  <p:cNvSpPr>
                    <a:spLocks/>
                  </p:cNvSpPr>
                  <p:nvPr/>
                </p:nvSpPr>
                <p:spPr bwMode="auto">
                  <a:xfrm>
                    <a:off x="2931" y="2569"/>
                    <a:ext cx="925" cy="221"/>
                  </a:xfrm>
                  <a:custGeom>
                    <a:avLst/>
                    <a:gdLst>
                      <a:gd name="T0" fmla="*/ 0 w 925"/>
                      <a:gd name="T1" fmla="*/ 107 h 221"/>
                      <a:gd name="T2" fmla="*/ 759 w 925"/>
                      <a:gd name="T3" fmla="*/ 0 h 221"/>
                      <a:gd name="T4" fmla="*/ 406 w 925"/>
                      <a:gd name="T5" fmla="*/ 77 h 221"/>
                      <a:gd name="T6" fmla="*/ 924 w 925"/>
                      <a:gd name="T7" fmla="*/ 146 h 221"/>
                      <a:gd name="T8" fmla="*/ 419 w 925"/>
                      <a:gd name="T9" fmla="*/ 142 h 221"/>
                      <a:gd name="T10" fmla="*/ 777 w 925"/>
                      <a:gd name="T11" fmla="*/ 220 h 221"/>
                      <a:gd name="T12" fmla="*/ 0 w 925"/>
                      <a:gd name="T13" fmla="*/ 107 h 221"/>
                    </a:gdLst>
                    <a:ahLst/>
                    <a:cxnLst>
                      <a:cxn ang="0">
                        <a:pos x="T0" y="T1"/>
                      </a:cxn>
                      <a:cxn ang="0">
                        <a:pos x="T2" y="T3"/>
                      </a:cxn>
                      <a:cxn ang="0">
                        <a:pos x="T4" y="T5"/>
                      </a:cxn>
                      <a:cxn ang="0">
                        <a:pos x="T6" y="T7"/>
                      </a:cxn>
                      <a:cxn ang="0">
                        <a:pos x="T8" y="T9"/>
                      </a:cxn>
                      <a:cxn ang="0">
                        <a:pos x="T10" y="T11"/>
                      </a:cxn>
                      <a:cxn ang="0">
                        <a:pos x="T12" y="T13"/>
                      </a:cxn>
                    </a:cxnLst>
                    <a:rect l="0" t="0" r="r" b="b"/>
                    <a:pathLst>
                      <a:path w="925" h="221">
                        <a:moveTo>
                          <a:pt x="0" y="107"/>
                        </a:moveTo>
                        <a:lnTo>
                          <a:pt x="759" y="0"/>
                        </a:lnTo>
                        <a:lnTo>
                          <a:pt x="406" y="77"/>
                        </a:lnTo>
                        <a:lnTo>
                          <a:pt x="924" y="146"/>
                        </a:lnTo>
                        <a:lnTo>
                          <a:pt x="419" y="142"/>
                        </a:lnTo>
                        <a:lnTo>
                          <a:pt x="777" y="220"/>
                        </a:lnTo>
                        <a:lnTo>
                          <a:pt x="0" y="107"/>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1" name="Freeform 21">
                    <a:extLst>
                      <a:ext uri="{FF2B5EF4-FFF2-40B4-BE49-F238E27FC236}">
                        <a16:creationId xmlns:a16="http://schemas.microsoft.com/office/drawing/2014/main" id="{EBA2E46C-4395-47AC-8353-920DAA74F7C7}"/>
                      </a:ext>
                    </a:extLst>
                  </p:cNvPr>
                  <p:cNvSpPr>
                    <a:spLocks/>
                  </p:cNvSpPr>
                  <p:nvPr/>
                </p:nvSpPr>
                <p:spPr bwMode="auto">
                  <a:xfrm>
                    <a:off x="2170" y="1938"/>
                    <a:ext cx="656" cy="725"/>
                  </a:xfrm>
                  <a:custGeom>
                    <a:avLst/>
                    <a:gdLst>
                      <a:gd name="T0" fmla="*/ 655 w 656"/>
                      <a:gd name="T1" fmla="*/ 724 h 725"/>
                      <a:gd name="T2" fmla="*/ 228 w 656"/>
                      <a:gd name="T3" fmla="*/ 0 h 725"/>
                      <a:gd name="T4" fmla="*/ 433 w 656"/>
                      <a:gd name="T5" fmla="*/ 408 h 725"/>
                      <a:gd name="T6" fmla="*/ 37 w 656"/>
                      <a:gd name="T7" fmla="*/ 0 h 725"/>
                      <a:gd name="T8" fmla="*/ 367 w 656"/>
                      <a:gd name="T9" fmla="*/ 451 h 725"/>
                      <a:gd name="T10" fmla="*/ 0 w 656"/>
                      <a:gd name="T11" fmla="*/ 240 h 725"/>
                      <a:gd name="T12" fmla="*/ 655 w 656"/>
                      <a:gd name="T13" fmla="*/ 724 h 725"/>
                    </a:gdLst>
                    <a:ahLst/>
                    <a:cxnLst>
                      <a:cxn ang="0">
                        <a:pos x="T0" y="T1"/>
                      </a:cxn>
                      <a:cxn ang="0">
                        <a:pos x="T2" y="T3"/>
                      </a:cxn>
                      <a:cxn ang="0">
                        <a:pos x="T4" y="T5"/>
                      </a:cxn>
                      <a:cxn ang="0">
                        <a:pos x="T6" y="T7"/>
                      </a:cxn>
                      <a:cxn ang="0">
                        <a:pos x="T8" y="T9"/>
                      </a:cxn>
                      <a:cxn ang="0">
                        <a:pos x="T10" y="T11"/>
                      </a:cxn>
                      <a:cxn ang="0">
                        <a:pos x="T12" y="T13"/>
                      </a:cxn>
                    </a:cxnLst>
                    <a:rect l="0" t="0" r="r" b="b"/>
                    <a:pathLst>
                      <a:path w="656" h="725">
                        <a:moveTo>
                          <a:pt x="655" y="724"/>
                        </a:moveTo>
                        <a:lnTo>
                          <a:pt x="228" y="0"/>
                        </a:lnTo>
                        <a:lnTo>
                          <a:pt x="433" y="408"/>
                        </a:lnTo>
                        <a:lnTo>
                          <a:pt x="37" y="0"/>
                        </a:lnTo>
                        <a:lnTo>
                          <a:pt x="367" y="451"/>
                        </a:lnTo>
                        <a:lnTo>
                          <a:pt x="0" y="240"/>
                        </a:lnTo>
                        <a:lnTo>
                          <a:pt x="655" y="724"/>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2" name="Freeform 22">
                    <a:extLst>
                      <a:ext uri="{FF2B5EF4-FFF2-40B4-BE49-F238E27FC236}">
                        <a16:creationId xmlns:a16="http://schemas.microsoft.com/office/drawing/2014/main" id="{FE2EB491-EFAC-4860-92DC-E55965AE68DF}"/>
                      </a:ext>
                    </a:extLst>
                  </p:cNvPr>
                  <p:cNvSpPr>
                    <a:spLocks/>
                  </p:cNvSpPr>
                  <p:nvPr/>
                </p:nvSpPr>
                <p:spPr bwMode="auto">
                  <a:xfrm>
                    <a:off x="1900" y="2569"/>
                    <a:ext cx="926" cy="221"/>
                  </a:xfrm>
                  <a:custGeom>
                    <a:avLst/>
                    <a:gdLst>
                      <a:gd name="T0" fmla="*/ 925 w 926"/>
                      <a:gd name="T1" fmla="*/ 107 h 221"/>
                      <a:gd name="T2" fmla="*/ 165 w 926"/>
                      <a:gd name="T3" fmla="*/ 0 h 221"/>
                      <a:gd name="T4" fmla="*/ 517 w 926"/>
                      <a:gd name="T5" fmla="*/ 77 h 221"/>
                      <a:gd name="T6" fmla="*/ 0 w 926"/>
                      <a:gd name="T7" fmla="*/ 146 h 221"/>
                      <a:gd name="T8" fmla="*/ 504 w 926"/>
                      <a:gd name="T9" fmla="*/ 142 h 221"/>
                      <a:gd name="T10" fmla="*/ 148 w 926"/>
                      <a:gd name="T11" fmla="*/ 220 h 221"/>
                      <a:gd name="T12" fmla="*/ 925 w 926"/>
                      <a:gd name="T13" fmla="*/ 107 h 221"/>
                    </a:gdLst>
                    <a:ahLst/>
                    <a:cxnLst>
                      <a:cxn ang="0">
                        <a:pos x="T0" y="T1"/>
                      </a:cxn>
                      <a:cxn ang="0">
                        <a:pos x="T2" y="T3"/>
                      </a:cxn>
                      <a:cxn ang="0">
                        <a:pos x="T4" y="T5"/>
                      </a:cxn>
                      <a:cxn ang="0">
                        <a:pos x="T6" y="T7"/>
                      </a:cxn>
                      <a:cxn ang="0">
                        <a:pos x="T8" y="T9"/>
                      </a:cxn>
                      <a:cxn ang="0">
                        <a:pos x="T10" y="T11"/>
                      </a:cxn>
                      <a:cxn ang="0">
                        <a:pos x="T12" y="T13"/>
                      </a:cxn>
                    </a:cxnLst>
                    <a:rect l="0" t="0" r="r" b="b"/>
                    <a:pathLst>
                      <a:path w="926" h="221">
                        <a:moveTo>
                          <a:pt x="925" y="107"/>
                        </a:moveTo>
                        <a:lnTo>
                          <a:pt x="165" y="0"/>
                        </a:lnTo>
                        <a:lnTo>
                          <a:pt x="517" y="77"/>
                        </a:lnTo>
                        <a:lnTo>
                          <a:pt x="0" y="146"/>
                        </a:lnTo>
                        <a:lnTo>
                          <a:pt x="504" y="142"/>
                        </a:lnTo>
                        <a:lnTo>
                          <a:pt x="148" y="220"/>
                        </a:lnTo>
                        <a:lnTo>
                          <a:pt x="925" y="107"/>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3" name="Freeform 23">
                    <a:extLst>
                      <a:ext uri="{FF2B5EF4-FFF2-40B4-BE49-F238E27FC236}">
                        <a16:creationId xmlns:a16="http://schemas.microsoft.com/office/drawing/2014/main" id="{38F0B82B-497E-4C04-AD02-6A01BA833362}"/>
                      </a:ext>
                    </a:extLst>
                  </p:cNvPr>
                  <p:cNvSpPr>
                    <a:spLocks/>
                  </p:cNvSpPr>
                  <p:nvPr/>
                </p:nvSpPr>
                <p:spPr bwMode="auto">
                  <a:xfrm>
                    <a:off x="2781" y="1689"/>
                    <a:ext cx="218" cy="942"/>
                  </a:xfrm>
                  <a:custGeom>
                    <a:avLst/>
                    <a:gdLst>
                      <a:gd name="T0" fmla="*/ 105 w 218"/>
                      <a:gd name="T1" fmla="*/ 941 h 942"/>
                      <a:gd name="T2" fmla="*/ 0 w 218"/>
                      <a:gd name="T3" fmla="*/ 166 h 942"/>
                      <a:gd name="T4" fmla="*/ 75 w 218"/>
                      <a:gd name="T5" fmla="*/ 524 h 942"/>
                      <a:gd name="T6" fmla="*/ 145 w 218"/>
                      <a:gd name="T7" fmla="*/ 0 h 942"/>
                      <a:gd name="T8" fmla="*/ 139 w 218"/>
                      <a:gd name="T9" fmla="*/ 511 h 942"/>
                      <a:gd name="T10" fmla="*/ 217 w 218"/>
                      <a:gd name="T11" fmla="*/ 149 h 942"/>
                      <a:gd name="T12" fmla="*/ 105 w 218"/>
                      <a:gd name="T13" fmla="*/ 941 h 942"/>
                    </a:gdLst>
                    <a:ahLst/>
                    <a:cxnLst>
                      <a:cxn ang="0">
                        <a:pos x="T0" y="T1"/>
                      </a:cxn>
                      <a:cxn ang="0">
                        <a:pos x="T2" y="T3"/>
                      </a:cxn>
                      <a:cxn ang="0">
                        <a:pos x="T4" y="T5"/>
                      </a:cxn>
                      <a:cxn ang="0">
                        <a:pos x="T6" y="T7"/>
                      </a:cxn>
                      <a:cxn ang="0">
                        <a:pos x="T8" y="T9"/>
                      </a:cxn>
                      <a:cxn ang="0">
                        <a:pos x="T10" y="T11"/>
                      </a:cxn>
                      <a:cxn ang="0">
                        <a:pos x="T12" y="T13"/>
                      </a:cxn>
                    </a:cxnLst>
                    <a:rect l="0" t="0" r="r" b="b"/>
                    <a:pathLst>
                      <a:path w="218" h="942">
                        <a:moveTo>
                          <a:pt x="105" y="941"/>
                        </a:moveTo>
                        <a:lnTo>
                          <a:pt x="0" y="166"/>
                        </a:lnTo>
                        <a:lnTo>
                          <a:pt x="75" y="524"/>
                        </a:lnTo>
                        <a:lnTo>
                          <a:pt x="145" y="0"/>
                        </a:lnTo>
                        <a:lnTo>
                          <a:pt x="139" y="511"/>
                        </a:lnTo>
                        <a:lnTo>
                          <a:pt x="217" y="149"/>
                        </a:lnTo>
                        <a:lnTo>
                          <a:pt x="105" y="941"/>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4" name="Freeform 24">
                    <a:extLst>
                      <a:ext uri="{FF2B5EF4-FFF2-40B4-BE49-F238E27FC236}">
                        <a16:creationId xmlns:a16="http://schemas.microsoft.com/office/drawing/2014/main" id="{4BBCFC95-0870-4BF0-8E7A-7E56C8F759D9}"/>
                      </a:ext>
                    </a:extLst>
                  </p:cNvPr>
                  <p:cNvSpPr>
                    <a:spLocks/>
                  </p:cNvSpPr>
                  <p:nvPr/>
                </p:nvSpPr>
                <p:spPr bwMode="auto">
                  <a:xfrm>
                    <a:off x="2777" y="2732"/>
                    <a:ext cx="217" cy="943"/>
                  </a:xfrm>
                  <a:custGeom>
                    <a:avLst/>
                    <a:gdLst>
                      <a:gd name="T0" fmla="*/ 107 w 217"/>
                      <a:gd name="T1" fmla="*/ 0 h 943"/>
                      <a:gd name="T2" fmla="*/ 0 w 217"/>
                      <a:gd name="T3" fmla="*/ 774 h 943"/>
                      <a:gd name="T4" fmla="*/ 75 w 217"/>
                      <a:gd name="T5" fmla="*/ 414 h 943"/>
                      <a:gd name="T6" fmla="*/ 144 w 217"/>
                      <a:gd name="T7" fmla="*/ 942 h 943"/>
                      <a:gd name="T8" fmla="*/ 140 w 217"/>
                      <a:gd name="T9" fmla="*/ 429 h 943"/>
                      <a:gd name="T10" fmla="*/ 216 w 217"/>
                      <a:gd name="T11" fmla="*/ 791 h 943"/>
                      <a:gd name="T12" fmla="*/ 107 w 217"/>
                      <a:gd name="T13" fmla="*/ 0 h 943"/>
                    </a:gdLst>
                    <a:ahLst/>
                    <a:cxnLst>
                      <a:cxn ang="0">
                        <a:pos x="T0" y="T1"/>
                      </a:cxn>
                      <a:cxn ang="0">
                        <a:pos x="T2" y="T3"/>
                      </a:cxn>
                      <a:cxn ang="0">
                        <a:pos x="T4" y="T5"/>
                      </a:cxn>
                      <a:cxn ang="0">
                        <a:pos x="T6" y="T7"/>
                      </a:cxn>
                      <a:cxn ang="0">
                        <a:pos x="T8" y="T9"/>
                      </a:cxn>
                      <a:cxn ang="0">
                        <a:pos x="T10" y="T11"/>
                      </a:cxn>
                      <a:cxn ang="0">
                        <a:pos x="T12" y="T13"/>
                      </a:cxn>
                    </a:cxnLst>
                    <a:rect l="0" t="0" r="r" b="b"/>
                    <a:pathLst>
                      <a:path w="217" h="943">
                        <a:moveTo>
                          <a:pt x="107" y="0"/>
                        </a:moveTo>
                        <a:lnTo>
                          <a:pt x="0" y="774"/>
                        </a:lnTo>
                        <a:lnTo>
                          <a:pt x="75" y="414"/>
                        </a:lnTo>
                        <a:lnTo>
                          <a:pt x="144" y="942"/>
                        </a:lnTo>
                        <a:lnTo>
                          <a:pt x="140" y="429"/>
                        </a:lnTo>
                        <a:lnTo>
                          <a:pt x="216" y="791"/>
                        </a:lnTo>
                        <a:lnTo>
                          <a:pt x="107"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grpSp>
        <p:grpSp>
          <p:nvGrpSpPr>
            <p:cNvPr id="87065" name="Group 25">
              <a:extLst>
                <a:ext uri="{FF2B5EF4-FFF2-40B4-BE49-F238E27FC236}">
                  <a16:creationId xmlns:a16="http://schemas.microsoft.com/office/drawing/2014/main" id="{94D28FBD-4487-4E96-8CDE-F2C74ECB48FA}"/>
                </a:ext>
              </a:extLst>
            </p:cNvPr>
            <p:cNvGrpSpPr>
              <a:grpSpLocks/>
            </p:cNvGrpSpPr>
            <p:nvPr/>
          </p:nvGrpSpPr>
          <p:grpSpPr bwMode="auto">
            <a:xfrm>
              <a:off x="2102" y="1946"/>
              <a:ext cx="1593" cy="1497"/>
              <a:chOff x="2102" y="1946"/>
              <a:chExt cx="1593" cy="1497"/>
            </a:xfrm>
          </p:grpSpPr>
          <p:sp>
            <p:nvSpPr>
              <p:cNvPr id="87066" name="Freeform 26">
                <a:extLst>
                  <a:ext uri="{FF2B5EF4-FFF2-40B4-BE49-F238E27FC236}">
                    <a16:creationId xmlns:a16="http://schemas.microsoft.com/office/drawing/2014/main" id="{FED69BA1-3E95-4CE6-89E9-B767BDE7648D}"/>
                  </a:ext>
                </a:extLst>
              </p:cNvPr>
              <p:cNvSpPr>
                <a:spLocks/>
              </p:cNvSpPr>
              <p:nvPr/>
            </p:nvSpPr>
            <p:spPr bwMode="auto">
              <a:xfrm>
                <a:off x="2364" y="2177"/>
                <a:ext cx="1075" cy="1118"/>
              </a:xfrm>
              <a:custGeom>
                <a:avLst/>
                <a:gdLst>
                  <a:gd name="T0" fmla="*/ 518 w 1075"/>
                  <a:gd name="T1" fmla="*/ 0 h 1118"/>
                  <a:gd name="T2" fmla="*/ 495 w 1075"/>
                  <a:gd name="T3" fmla="*/ 451 h 1118"/>
                  <a:gd name="T4" fmla="*/ 356 w 1075"/>
                  <a:gd name="T5" fmla="*/ 61 h 1118"/>
                  <a:gd name="T6" fmla="*/ 452 w 1075"/>
                  <a:gd name="T7" fmla="*/ 459 h 1118"/>
                  <a:gd name="T8" fmla="*/ 142 w 1075"/>
                  <a:gd name="T9" fmla="*/ 127 h 1118"/>
                  <a:gd name="T10" fmla="*/ 426 w 1075"/>
                  <a:gd name="T11" fmla="*/ 459 h 1118"/>
                  <a:gd name="T12" fmla="*/ 52 w 1075"/>
                  <a:gd name="T13" fmla="*/ 344 h 1118"/>
                  <a:gd name="T14" fmla="*/ 413 w 1075"/>
                  <a:gd name="T15" fmla="*/ 487 h 1118"/>
                  <a:gd name="T16" fmla="*/ 0 w 1075"/>
                  <a:gd name="T17" fmla="*/ 507 h 1118"/>
                  <a:gd name="T18" fmla="*/ 448 w 1075"/>
                  <a:gd name="T19" fmla="*/ 521 h 1118"/>
                  <a:gd name="T20" fmla="*/ 48 w 1075"/>
                  <a:gd name="T21" fmla="*/ 648 h 1118"/>
                  <a:gd name="T22" fmla="*/ 422 w 1075"/>
                  <a:gd name="T23" fmla="*/ 547 h 1118"/>
                  <a:gd name="T24" fmla="*/ 138 w 1075"/>
                  <a:gd name="T25" fmla="*/ 914 h 1118"/>
                  <a:gd name="T26" fmla="*/ 452 w 1075"/>
                  <a:gd name="T27" fmla="*/ 573 h 1118"/>
                  <a:gd name="T28" fmla="*/ 352 w 1075"/>
                  <a:gd name="T29" fmla="*/ 957 h 1118"/>
                  <a:gd name="T30" fmla="*/ 491 w 1075"/>
                  <a:gd name="T31" fmla="*/ 579 h 1118"/>
                  <a:gd name="T32" fmla="*/ 518 w 1075"/>
                  <a:gd name="T33" fmla="*/ 1117 h 1118"/>
                  <a:gd name="T34" fmla="*/ 521 w 1075"/>
                  <a:gd name="T35" fmla="*/ 556 h 1118"/>
                  <a:gd name="T36" fmla="*/ 690 w 1075"/>
                  <a:gd name="T37" fmla="*/ 985 h 1118"/>
                  <a:gd name="T38" fmla="*/ 544 w 1075"/>
                  <a:gd name="T39" fmla="*/ 556 h 1118"/>
                  <a:gd name="T40" fmla="*/ 891 w 1075"/>
                  <a:gd name="T41" fmla="*/ 923 h 1118"/>
                  <a:gd name="T42" fmla="*/ 595 w 1075"/>
                  <a:gd name="T43" fmla="*/ 547 h 1118"/>
                  <a:gd name="T44" fmla="*/ 995 w 1075"/>
                  <a:gd name="T45" fmla="*/ 667 h 1118"/>
                  <a:gd name="T46" fmla="*/ 582 w 1075"/>
                  <a:gd name="T47" fmla="*/ 511 h 1118"/>
                  <a:gd name="T48" fmla="*/ 1074 w 1075"/>
                  <a:gd name="T49" fmla="*/ 507 h 1118"/>
                  <a:gd name="T50" fmla="*/ 578 w 1075"/>
                  <a:gd name="T51" fmla="*/ 489 h 1118"/>
                  <a:gd name="T52" fmla="*/ 974 w 1075"/>
                  <a:gd name="T53" fmla="*/ 357 h 1118"/>
                  <a:gd name="T54" fmla="*/ 591 w 1075"/>
                  <a:gd name="T55" fmla="*/ 468 h 1118"/>
                  <a:gd name="T56" fmla="*/ 848 w 1075"/>
                  <a:gd name="T57" fmla="*/ 163 h 1118"/>
                  <a:gd name="T58" fmla="*/ 555 w 1075"/>
                  <a:gd name="T59" fmla="*/ 468 h 1118"/>
                  <a:gd name="T60" fmla="*/ 687 w 1075"/>
                  <a:gd name="T61" fmla="*/ 35 h 1118"/>
                  <a:gd name="T62" fmla="*/ 535 w 1075"/>
                  <a:gd name="T63" fmla="*/ 442 h 1118"/>
                  <a:gd name="T64" fmla="*/ 518 w 1075"/>
                  <a:gd name="T65" fmla="*/ 0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75" h="1118">
                    <a:moveTo>
                      <a:pt x="518" y="0"/>
                    </a:moveTo>
                    <a:lnTo>
                      <a:pt x="495" y="451"/>
                    </a:lnTo>
                    <a:lnTo>
                      <a:pt x="356" y="61"/>
                    </a:lnTo>
                    <a:lnTo>
                      <a:pt x="452" y="459"/>
                    </a:lnTo>
                    <a:lnTo>
                      <a:pt x="142" y="127"/>
                    </a:lnTo>
                    <a:lnTo>
                      <a:pt x="426" y="459"/>
                    </a:lnTo>
                    <a:lnTo>
                      <a:pt x="52" y="344"/>
                    </a:lnTo>
                    <a:lnTo>
                      <a:pt x="413" y="487"/>
                    </a:lnTo>
                    <a:lnTo>
                      <a:pt x="0" y="507"/>
                    </a:lnTo>
                    <a:lnTo>
                      <a:pt x="448" y="521"/>
                    </a:lnTo>
                    <a:lnTo>
                      <a:pt x="48" y="648"/>
                    </a:lnTo>
                    <a:lnTo>
                      <a:pt x="422" y="547"/>
                    </a:lnTo>
                    <a:lnTo>
                      <a:pt x="138" y="914"/>
                    </a:lnTo>
                    <a:lnTo>
                      <a:pt x="452" y="573"/>
                    </a:lnTo>
                    <a:lnTo>
                      <a:pt x="352" y="957"/>
                    </a:lnTo>
                    <a:lnTo>
                      <a:pt x="491" y="579"/>
                    </a:lnTo>
                    <a:lnTo>
                      <a:pt x="518" y="1117"/>
                    </a:lnTo>
                    <a:lnTo>
                      <a:pt x="521" y="556"/>
                    </a:lnTo>
                    <a:lnTo>
                      <a:pt x="690" y="985"/>
                    </a:lnTo>
                    <a:lnTo>
                      <a:pt x="544" y="556"/>
                    </a:lnTo>
                    <a:lnTo>
                      <a:pt x="891" y="923"/>
                    </a:lnTo>
                    <a:lnTo>
                      <a:pt x="595" y="547"/>
                    </a:lnTo>
                    <a:lnTo>
                      <a:pt x="995" y="667"/>
                    </a:lnTo>
                    <a:lnTo>
                      <a:pt x="582" y="511"/>
                    </a:lnTo>
                    <a:lnTo>
                      <a:pt x="1074" y="507"/>
                    </a:lnTo>
                    <a:lnTo>
                      <a:pt x="578" y="489"/>
                    </a:lnTo>
                    <a:lnTo>
                      <a:pt x="974" y="357"/>
                    </a:lnTo>
                    <a:lnTo>
                      <a:pt x="591" y="468"/>
                    </a:lnTo>
                    <a:lnTo>
                      <a:pt x="848" y="163"/>
                    </a:lnTo>
                    <a:lnTo>
                      <a:pt x="555" y="468"/>
                    </a:lnTo>
                    <a:lnTo>
                      <a:pt x="687" y="35"/>
                    </a:lnTo>
                    <a:lnTo>
                      <a:pt x="535" y="442"/>
                    </a:lnTo>
                    <a:lnTo>
                      <a:pt x="518" y="0"/>
                    </a:lnTo>
                  </a:path>
                </a:pathLst>
              </a:custGeom>
              <a:solidFill>
                <a:srgbClr val="FF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7" name="Freeform 27">
                <a:extLst>
                  <a:ext uri="{FF2B5EF4-FFF2-40B4-BE49-F238E27FC236}">
                    <a16:creationId xmlns:a16="http://schemas.microsoft.com/office/drawing/2014/main" id="{3997CF61-AF53-4D10-834C-B4BBEA458E8B}"/>
                  </a:ext>
                </a:extLst>
              </p:cNvPr>
              <p:cNvSpPr>
                <a:spLocks/>
              </p:cNvSpPr>
              <p:nvPr/>
            </p:nvSpPr>
            <p:spPr bwMode="auto">
              <a:xfrm>
                <a:off x="2102" y="1946"/>
                <a:ext cx="1593" cy="1497"/>
              </a:xfrm>
              <a:custGeom>
                <a:avLst/>
                <a:gdLst>
                  <a:gd name="T0" fmla="*/ 1126 w 1593"/>
                  <a:gd name="T1" fmla="*/ 50 h 1497"/>
                  <a:gd name="T2" fmla="*/ 819 w 1593"/>
                  <a:gd name="T3" fmla="*/ 658 h 1497"/>
                  <a:gd name="T4" fmla="*/ 928 w 1593"/>
                  <a:gd name="T5" fmla="*/ 0 h 1497"/>
                  <a:gd name="T6" fmla="*/ 785 w 1593"/>
                  <a:gd name="T7" fmla="*/ 638 h 1497"/>
                  <a:gd name="T8" fmla="*/ 654 w 1593"/>
                  <a:gd name="T9" fmla="*/ 18 h 1497"/>
                  <a:gd name="T10" fmla="*/ 729 w 1593"/>
                  <a:gd name="T11" fmla="*/ 655 h 1497"/>
                  <a:gd name="T12" fmla="*/ 444 w 1593"/>
                  <a:gd name="T13" fmla="*/ 50 h 1497"/>
                  <a:gd name="T14" fmla="*/ 680 w 1593"/>
                  <a:gd name="T15" fmla="*/ 664 h 1497"/>
                  <a:gd name="T16" fmla="*/ 105 w 1593"/>
                  <a:gd name="T17" fmla="*/ 349 h 1497"/>
                  <a:gd name="T18" fmla="*/ 669 w 1593"/>
                  <a:gd name="T19" fmla="*/ 694 h 1497"/>
                  <a:gd name="T20" fmla="*/ 30 w 1593"/>
                  <a:gd name="T21" fmla="*/ 570 h 1497"/>
                  <a:gd name="T22" fmla="*/ 673 w 1593"/>
                  <a:gd name="T23" fmla="*/ 730 h 1497"/>
                  <a:gd name="T24" fmla="*/ 0 w 1593"/>
                  <a:gd name="T25" fmla="*/ 872 h 1497"/>
                  <a:gd name="T26" fmla="*/ 676 w 1593"/>
                  <a:gd name="T27" fmla="*/ 769 h 1497"/>
                  <a:gd name="T28" fmla="*/ 112 w 1593"/>
                  <a:gd name="T29" fmla="*/ 1079 h 1497"/>
                  <a:gd name="T30" fmla="*/ 690 w 1593"/>
                  <a:gd name="T31" fmla="*/ 805 h 1497"/>
                  <a:gd name="T32" fmla="*/ 418 w 1593"/>
                  <a:gd name="T33" fmla="*/ 1447 h 1497"/>
                  <a:gd name="T34" fmla="*/ 742 w 1593"/>
                  <a:gd name="T35" fmla="*/ 812 h 1497"/>
                  <a:gd name="T36" fmla="*/ 630 w 1593"/>
                  <a:gd name="T37" fmla="*/ 1486 h 1497"/>
                  <a:gd name="T38" fmla="*/ 772 w 1593"/>
                  <a:gd name="T39" fmla="*/ 805 h 1497"/>
                  <a:gd name="T40" fmla="*/ 916 w 1593"/>
                  <a:gd name="T41" fmla="*/ 1447 h 1497"/>
                  <a:gd name="T42" fmla="*/ 802 w 1593"/>
                  <a:gd name="T43" fmla="*/ 782 h 1497"/>
                  <a:gd name="T44" fmla="*/ 1141 w 1593"/>
                  <a:gd name="T45" fmla="*/ 1496 h 1497"/>
                  <a:gd name="T46" fmla="*/ 832 w 1593"/>
                  <a:gd name="T47" fmla="*/ 778 h 1497"/>
                  <a:gd name="T48" fmla="*/ 1515 w 1593"/>
                  <a:gd name="T49" fmla="*/ 1169 h 1497"/>
                  <a:gd name="T50" fmla="*/ 851 w 1593"/>
                  <a:gd name="T51" fmla="*/ 756 h 1497"/>
                  <a:gd name="T52" fmla="*/ 1580 w 1593"/>
                  <a:gd name="T53" fmla="*/ 893 h 1497"/>
                  <a:gd name="T54" fmla="*/ 881 w 1593"/>
                  <a:gd name="T55" fmla="*/ 730 h 1497"/>
                  <a:gd name="T56" fmla="*/ 1592 w 1593"/>
                  <a:gd name="T57" fmla="*/ 593 h 1497"/>
                  <a:gd name="T58" fmla="*/ 868 w 1593"/>
                  <a:gd name="T59" fmla="*/ 703 h 1497"/>
                  <a:gd name="T60" fmla="*/ 1545 w 1593"/>
                  <a:gd name="T61" fmla="*/ 349 h 1497"/>
                  <a:gd name="T62" fmla="*/ 875 w 1593"/>
                  <a:gd name="T63" fmla="*/ 668 h 1497"/>
                  <a:gd name="T64" fmla="*/ 1126 w 1593"/>
                  <a:gd name="T65" fmla="*/ 5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93" h="1497">
                    <a:moveTo>
                      <a:pt x="1126" y="50"/>
                    </a:moveTo>
                    <a:lnTo>
                      <a:pt x="819" y="658"/>
                    </a:lnTo>
                    <a:lnTo>
                      <a:pt x="928" y="0"/>
                    </a:lnTo>
                    <a:lnTo>
                      <a:pt x="785" y="638"/>
                    </a:lnTo>
                    <a:lnTo>
                      <a:pt x="654" y="18"/>
                    </a:lnTo>
                    <a:lnTo>
                      <a:pt x="729" y="655"/>
                    </a:lnTo>
                    <a:lnTo>
                      <a:pt x="444" y="50"/>
                    </a:lnTo>
                    <a:lnTo>
                      <a:pt x="680" y="664"/>
                    </a:lnTo>
                    <a:lnTo>
                      <a:pt x="105" y="349"/>
                    </a:lnTo>
                    <a:lnTo>
                      <a:pt x="669" y="694"/>
                    </a:lnTo>
                    <a:lnTo>
                      <a:pt x="30" y="570"/>
                    </a:lnTo>
                    <a:lnTo>
                      <a:pt x="673" y="730"/>
                    </a:lnTo>
                    <a:lnTo>
                      <a:pt x="0" y="872"/>
                    </a:lnTo>
                    <a:lnTo>
                      <a:pt x="676" y="769"/>
                    </a:lnTo>
                    <a:lnTo>
                      <a:pt x="112" y="1079"/>
                    </a:lnTo>
                    <a:lnTo>
                      <a:pt x="690" y="805"/>
                    </a:lnTo>
                    <a:lnTo>
                      <a:pt x="418" y="1447"/>
                    </a:lnTo>
                    <a:lnTo>
                      <a:pt x="742" y="812"/>
                    </a:lnTo>
                    <a:lnTo>
                      <a:pt x="630" y="1486"/>
                    </a:lnTo>
                    <a:lnTo>
                      <a:pt x="772" y="805"/>
                    </a:lnTo>
                    <a:lnTo>
                      <a:pt x="916" y="1447"/>
                    </a:lnTo>
                    <a:lnTo>
                      <a:pt x="802" y="782"/>
                    </a:lnTo>
                    <a:lnTo>
                      <a:pt x="1141" y="1496"/>
                    </a:lnTo>
                    <a:lnTo>
                      <a:pt x="832" y="778"/>
                    </a:lnTo>
                    <a:lnTo>
                      <a:pt x="1515" y="1169"/>
                    </a:lnTo>
                    <a:lnTo>
                      <a:pt x="851" y="756"/>
                    </a:lnTo>
                    <a:lnTo>
                      <a:pt x="1580" y="893"/>
                    </a:lnTo>
                    <a:lnTo>
                      <a:pt x="881" y="730"/>
                    </a:lnTo>
                    <a:lnTo>
                      <a:pt x="1592" y="593"/>
                    </a:lnTo>
                    <a:lnTo>
                      <a:pt x="868" y="703"/>
                    </a:lnTo>
                    <a:lnTo>
                      <a:pt x="1545" y="349"/>
                    </a:lnTo>
                    <a:lnTo>
                      <a:pt x="875" y="668"/>
                    </a:lnTo>
                    <a:lnTo>
                      <a:pt x="1126" y="50"/>
                    </a:lnTo>
                  </a:path>
                </a:pathLst>
              </a:custGeom>
              <a:solidFill>
                <a:srgbClr val="FF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68" name="Freeform 28">
                <a:extLst>
                  <a:ext uri="{FF2B5EF4-FFF2-40B4-BE49-F238E27FC236}">
                    <a16:creationId xmlns:a16="http://schemas.microsoft.com/office/drawing/2014/main" id="{64BA7317-9233-4D95-BEDA-B6588E7BE0C4}"/>
                  </a:ext>
                </a:extLst>
              </p:cNvPr>
              <p:cNvSpPr>
                <a:spLocks/>
              </p:cNvSpPr>
              <p:nvPr/>
            </p:nvSpPr>
            <p:spPr bwMode="auto">
              <a:xfrm>
                <a:off x="2571" y="2355"/>
                <a:ext cx="661" cy="696"/>
              </a:xfrm>
              <a:custGeom>
                <a:avLst/>
                <a:gdLst>
                  <a:gd name="T0" fmla="*/ 316 w 661"/>
                  <a:gd name="T1" fmla="*/ 0 h 696"/>
                  <a:gd name="T2" fmla="*/ 303 w 661"/>
                  <a:gd name="T3" fmla="*/ 279 h 696"/>
                  <a:gd name="T4" fmla="*/ 219 w 661"/>
                  <a:gd name="T5" fmla="*/ 37 h 696"/>
                  <a:gd name="T6" fmla="*/ 277 w 661"/>
                  <a:gd name="T7" fmla="*/ 285 h 696"/>
                  <a:gd name="T8" fmla="*/ 88 w 661"/>
                  <a:gd name="T9" fmla="*/ 78 h 696"/>
                  <a:gd name="T10" fmla="*/ 262 w 661"/>
                  <a:gd name="T11" fmla="*/ 285 h 696"/>
                  <a:gd name="T12" fmla="*/ 30 w 661"/>
                  <a:gd name="T13" fmla="*/ 214 h 696"/>
                  <a:gd name="T14" fmla="*/ 253 w 661"/>
                  <a:gd name="T15" fmla="*/ 302 h 696"/>
                  <a:gd name="T16" fmla="*/ 0 w 661"/>
                  <a:gd name="T17" fmla="*/ 315 h 696"/>
                  <a:gd name="T18" fmla="*/ 273 w 661"/>
                  <a:gd name="T19" fmla="*/ 324 h 696"/>
                  <a:gd name="T20" fmla="*/ 26 w 661"/>
                  <a:gd name="T21" fmla="*/ 401 h 696"/>
                  <a:gd name="T22" fmla="*/ 258 w 661"/>
                  <a:gd name="T23" fmla="*/ 339 h 696"/>
                  <a:gd name="T24" fmla="*/ 84 w 661"/>
                  <a:gd name="T25" fmla="*/ 569 h 696"/>
                  <a:gd name="T26" fmla="*/ 277 w 661"/>
                  <a:gd name="T27" fmla="*/ 358 h 696"/>
                  <a:gd name="T28" fmla="*/ 215 w 661"/>
                  <a:gd name="T29" fmla="*/ 595 h 696"/>
                  <a:gd name="T30" fmla="*/ 301 w 661"/>
                  <a:gd name="T31" fmla="*/ 358 h 696"/>
                  <a:gd name="T32" fmla="*/ 316 w 661"/>
                  <a:gd name="T33" fmla="*/ 695 h 696"/>
                  <a:gd name="T34" fmla="*/ 320 w 661"/>
                  <a:gd name="T35" fmla="*/ 345 h 696"/>
                  <a:gd name="T36" fmla="*/ 425 w 661"/>
                  <a:gd name="T37" fmla="*/ 614 h 696"/>
                  <a:gd name="T38" fmla="*/ 333 w 661"/>
                  <a:gd name="T39" fmla="*/ 345 h 696"/>
                  <a:gd name="T40" fmla="*/ 549 w 661"/>
                  <a:gd name="T41" fmla="*/ 576 h 696"/>
                  <a:gd name="T42" fmla="*/ 365 w 661"/>
                  <a:gd name="T43" fmla="*/ 339 h 696"/>
                  <a:gd name="T44" fmla="*/ 611 w 661"/>
                  <a:gd name="T45" fmla="*/ 415 h 696"/>
                  <a:gd name="T46" fmla="*/ 358 w 661"/>
                  <a:gd name="T47" fmla="*/ 317 h 696"/>
                  <a:gd name="T48" fmla="*/ 660 w 661"/>
                  <a:gd name="T49" fmla="*/ 315 h 696"/>
                  <a:gd name="T50" fmla="*/ 356 w 661"/>
                  <a:gd name="T51" fmla="*/ 306 h 696"/>
                  <a:gd name="T52" fmla="*/ 600 w 661"/>
                  <a:gd name="T53" fmla="*/ 221 h 696"/>
                  <a:gd name="T54" fmla="*/ 361 w 661"/>
                  <a:gd name="T55" fmla="*/ 291 h 696"/>
                  <a:gd name="T56" fmla="*/ 521 w 661"/>
                  <a:gd name="T57" fmla="*/ 99 h 696"/>
                  <a:gd name="T58" fmla="*/ 341 w 661"/>
                  <a:gd name="T59" fmla="*/ 291 h 696"/>
                  <a:gd name="T60" fmla="*/ 421 w 661"/>
                  <a:gd name="T61" fmla="*/ 20 h 696"/>
                  <a:gd name="T62" fmla="*/ 328 w 661"/>
                  <a:gd name="T63" fmla="*/ 276 h 696"/>
                  <a:gd name="T64" fmla="*/ 316 w 661"/>
                  <a:gd name="T6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61" h="696">
                    <a:moveTo>
                      <a:pt x="316" y="0"/>
                    </a:moveTo>
                    <a:lnTo>
                      <a:pt x="303" y="279"/>
                    </a:lnTo>
                    <a:lnTo>
                      <a:pt x="219" y="37"/>
                    </a:lnTo>
                    <a:lnTo>
                      <a:pt x="277" y="285"/>
                    </a:lnTo>
                    <a:lnTo>
                      <a:pt x="88" y="78"/>
                    </a:lnTo>
                    <a:lnTo>
                      <a:pt x="262" y="285"/>
                    </a:lnTo>
                    <a:lnTo>
                      <a:pt x="30" y="214"/>
                    </a:lnTo>
                    <a:lnTo>
                      <a:pt x="253" y="302"/>
                    </a:lnTo>
                    <a:lnTo>
                      <a:pt x="0" y="315"/>
                    </a:lnTo>
                    <a:lnTo>
                      <a:pt x="273" y="324"/>
                    </a:lnTo>
                    <a:lnTo>
                      <a:pt x="26" y="401"/>
                    </a:lnTo>
                    <a:lnTo>
                      <a:pt x="258" y="339"/>
                    </a:lnTo>
                    <a:lnTo>
                      <a:pt x="84" y="569"/>
                    </a:lnTo>
                    <a:lnTo>
                      <a:pt x="277" y="358"/>
                    </a:lnTo>
                    <a:lnTo>
                      <a:pt x="215" y="595"/>
                    </a:lnTo>
                    <a:lnTo>
                      <a:pt x="301" y="358"/>
                    </a:lnTo>
                    <a:lnTo>
                      <a:pt x="316" y="695"/>
                    </a:lnTo>
                    <a:lnTo>
                      <a:pt x="320" y="345"/>
                    </a:lnTo>
                    <a:lnTo>
                      <a:pt x="425" y="614"/>
                    </a:lnTo>
                    <a:lnTo>
                      <a:pt x="333" y="345"/>
                    </a:lnTo>
                    <a:lnTo>
                      <a:pt x="549" y="576"/>
                    </a:lnTo>
                    <a:lnTo>
                      <a:pt x="365" y="339"/>
                    </a:lnTo>
                    <a:lnTo>
                      <a:pt x="611" y="415"/>
                    </a:lnTo>
                    <a:lnTo>
                      <a:pt x="358" y="317"/>
                    </a:lnTo>
                    <a:lnTo>
                      <a:pt x="660" y="315"/>
                    </a:lnTo>
                    <a:lnTo>
                      <a:pt x="356" y="306"/>
                    </a:lnTo>
                    <a:lnTo>
                      <a:pt x="600" y="221"/>
                    </a:lnTo>
                    <a:lnTo>
                      <a:pt x="361" y="291"/>
                    </a:lnTo>
                    <a:lnTo>
                      <a:pt x="521" y="99"/>
                    </a:lnTo>
                    <a:lnTo>
                      <a:pt x="341" y="291"/>
                    </a:lnTo>
                    <a:lnTo>
                      <a:pt x="421" y="20"/>
                    </a:lnTo>
                    <a:lnTo>
                      <a:pt x="328" y="276"/>
                    </a:lnTo>
                    <a:lnTo>
                      <a:pt x="316" y="0"/>
                    </a:lnTo>
                  </a:path>
                </a:pathLst>
              </a:custGeom>
              <a:solidFill>
                <a:srgbClr val="FFFF8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sp>
        <p:nvSpPr>
          <p:cNvPr id="87069" name="Rectangle 29">
            <a:extLst>
              <a:ext uri="{FF2B5EF4-FFF2-40B4-BE49-F238E27FC236}">
                <a16:creationId xmlns:a16="http://schemas.microsoft.com/office/drawing/2014/main" id="{AC31D218-BA32-4EE6-95E8-22D43550A9F1}"/>
              </a:ext>
            </a:extLst>
          </p:cNvPr>
          <p:cNvSpPr>
            <a:spLocks noChangeArrowheads="1"/>
          </p:cNvSpPr>
          <p:nvPr/>
        </p:nvSpPr>
        <p:spPr bwMode="auto">
          <a:xfrm>
            <a:off x="989409" y="95845"/>
            <a:ext cx="5314950"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p>
            <a:r>
              <a:rPr lang="en-US" altLang="en-US" sz="2400" dirty="0">
                <a:solidFill>
                  <a:schemeClr val="hlink"/>
                </a:solidFill>
                <a:effectLst>
                  <a:outerShdw blurRad="38100" dist="38100" dir="2700000" algn="tl">
                    <a:srgbClr val="000000"/>
                  </a:outerShdw>
                </a:effectLst>
                <a:latin typeface="+mj-lt"/>
              </a:rPr>
              <a:t>Completing the OEL Puzzle:</a:t>
            </a:r>
          </a:p>
        </p:txBody>
      </p:sp>
      <p:grpSp>
        <p:nvGrpSpPr>
          <p:cNvPr id="87070" name="Group 30">
            <a:extLst>
              <a:ext uri="{FF2B5EF4-FFF2-40B4-BE49-F238E27FC236}">
                <a16:creationId xmlns:a16="http://schemas.microsoft.com/office/drawing/2014/main" id="{AF5A86E5-D006-4F24-82EF-997D46EF98BA}"/>
              </a:ext>
            </a:extLst>
          </p:cNvPr>
          <p:cNvGrpSpPr>
            <a:grpSpLocks/>
          </p:cNvGrpSpPr>
          <p:nvPr/>
        </p:nvGrpSpPr>
        <p:grpSpPr bwMode="auto">
          <a:xfrm>
            <a:off x="2918222" y="1599010"/>
            <a:ext cx="1357313" cy="1101328"/>
            <a:chOff x="1491" y="1343"/>
            <a:chExt cx="1140" cy="925"/>
          </a:xfrm>
        </p:grpSpPr>
        <p:sp>
          <p:nvSpPr>
            <p:cNvPr id="87071" name="Freeform 31">
              <a:extLst>
                <a:ext uri="{FF2B5EF4-FFF2-40B4-BE49-F238E27FC236}">
                  <a16:creationId xmlns:a16="http://schemas.microsoft.com/office/drawing/2014/main" id="{E78B4653-84D4-469F-A10B-516CC11D1299}"/>
                </a:ext>
              </a:extLst>
            </p:cNvPr>
            <p:cNvSpPr>
              <a:spLocks/>
            </p:cNvSpPr>
            <p:nvPr/>
          </p:nvSpPr>
          <p:spPr bwMode="auto">
            <a:xfrm>
              <a:off x="1491" y="1343"/>
              <a:ext cx="1140" cy="925"/>
            </a:xfrm>
            <a:custGeom>
              <a:avLst/>
              <a:gdLst>
                <a:gd name="T0" fmla="*/ 1139 w 1140"/>
                <a:gd name="T1" fmla="*/ 0 h 925"/>
                <a:gd name="T2" fmla="*/ 1 w 1140"/>
                <a:gd name="T3" fmla="*/ 924 h 925"/>
                <a:gd name="T4" fmla="*/ 107 w 1140"/>
                <a:gd name="T5" fmla="*/ 906 h 925"/>
                <a:gd name="T6" fmla="*/ 104 w 1140"/>
                <a:gd name="T7" fmla="*/ 876 h 925"/>
                <a:gd name="T8" fmla="*/ 92 w 1140"/>
                <a:gd name="T9" fmla="*/ 834 h 925"/>
                <a:gd name="T10" fmla="*/ 88 w 1140"/>
                <a:gd name="T11" fmla="*/ 801 h 925"/>
                <a:gd name="T12" fmla="*/ 96 w 1140"/>
                <a:gd name="T13" fmla="*/ 766 h 925"/>
                <a:gd name="T14" fmla="*/ 120 w 1140"/>
                <a:gd name="T15" fmla="*/ 737 h 925"/>
                <a:gd name="T16" fmla="*/ 149 w 1140"/>
                <a:gd name="T17" fmla="*/ 715 h 925"/>
                <a:gd name="T18" fmla="*/ 185 w 1140"/>
                <a:gd name="T19" fmla="*/ 705 h 925"/>
                <a:gd name="T20" fmla="*/ 236 w 1140"/>
                <a:gd name="T21" fmla="*/ 706 h 925"/>
                <a:gd name="T22" fmla="*/ 269 w 1140"/>
                <a:gd name="T23" fmla="*/ 712 h 925"/>
                <a:gd name="T24" fmla="*/ 303 w 1140"/>
                <a:gd name="T25" fmla="*/ 736 h 925"/>
                <a:gd name="T26" fmla="*/ 326 w 1140"/>
                <a:gd name="T27" fmla="*/ 764 h 925"/>
                <a:gd name="T28" fmla="*/ 335 w 1140"/>
                <a:gd name="T29" fmla="*/ 795 h 925"/>
                <a:gd name="T30" fmla="*/ 333 w 1140"/>
                <a:gd name="T31" fmla="*/ 828 h 925"/>
                <a:gd name="T32" fmla="*/ 326 w 1140"/>
                <a:gd name="T33" fmla="*/ 859 h 925"/>
                <a:gd name="T34" fmla="*/ 318 w 1140"/>
                <a:gd name="T35" fmla="*/ 890 h 925"/>
                <a:gd name="T36" fmla="*/ 322 w 1140"/>
                <a:gd name="T37" fmla="*/ 920 h 925"/>
                <a:gd name="T38" fmla="*/ 510 w 1140"/>
                <a:gd name="T39" fmla="*/ 887 h 925"/>
                <a:gd name="T40" fmla="*/ 512 w 1140"/>
                <a:gd name="T41" fmla="*/ 846 h 925"/>
                <a:gd name="T42" fmla="*/ 515 w 1140"/>
                <a:gd name="T43" fmla="*/ 812 h 925"/>
                <a:gd name="T44" fmla="*/ 524 w 1140"/>
                <a:gd name="T45" fmla="*/ 782 h 925"/>
                <a:gd name="T46" fmla="*/ 541 w 1140"/>
                <a:gd name="T47" fmla="*/ 763 h 925"/>
                <a:gd name="T48" fmla="*/ 565 w 1140"/>
                <a:gd name="T49" fmla="*/ 752 h 925"/>
                <a:gd name="T50" fmla="*/ 591 w 1140"/>
                <a:gd name="T51" fmla="*/ 749 h 925"/>
                <a:gd name="T52" fmla="*/ 624 w 1140"/>
                <a:gd name="T53" fmla="*/ 750 h 925"/>
                <a:gd name="T54" fmla="*/ 653 w 1140"/>
                <a:gd name="T55" fmla="*/ 753 h 925"/>
                <a:gd name="T56" fmla="*/ 690 w 1140"/>
                <a:gd name="T57" fmla="*/ 755 h 925"/>
                <a:gd name="T58" fmla="*/ 724 w 1140"/>
                <a:gd name="T59" fmla="*/ 750 h 925"/>
                <a:gd name="T60" fmla="*/ 754 w 1140"/>
                <a:gd name="T61" fmla="*/ 739 h 925"/>
                <a:gd name="T62" fmla="*/ 777 w 1140"/>
                <a:gd name="T63" fmla="*/ 718 h 925"/>
                <a:gd name="T64" fmla="*/ 790 w 1140"/>
                <a:gd name="T65" fmla="*/ 693 h 925"/>
                <a:gd name="T66" fmla="*/ 790 w 1140"/>
                <a:gd name="T67" fmla="*/ 663 h 925"/>
                <a:gd name="T68" fmla="*/ 790 w 1140"/>
                <a:gd name="T69" fmla="*/ 631 h 925"/>
                <a:gd name="T70" fmla="*/ 797 w 1140"/>
                <a:gd name="T71" fmla="*/ 604 h 925"/>
                <a:gd name="T72" fmla="*/ 810 w 1140"/>
                <a:gd name="T73" fmla="*/ 583 h 925"/>
                <a:gd name="T74" fmla="*/ 839 w 1140"/>
                <a:gd name="T75" fmla="*/ 568 h 925"/>
                <a:gd name="T76" fmla="*/ 870 w 1140"/>
                <a:gd name="T77" fmla="*/ 559 h 925"/>
                <a:gd name="T78" fmla="*/ 906 w 1140"/>
                <a:gd name="T79" fmla="*/ 551 h 925"/>
                <a:gd name="T80" fmla="*/ 938 w 1140"/>
                <a:gd name="T81" fmla="*/ 543 h 925"/>
                <a:gd name="T82" fmla="*/ 966 w 1140"/>
                <a:gd name="T83" fmla="*/ 533 h 925"/>
                <a:gd name="T84" fmla="*/ 987 w 1140"/>
                <a:gd name="T85" fmla="*/ 517 h 925"/>
                <a:gd name="T86" fmla="*/ 1004 w 1140"/>
                <a:gd name="T87" fmla="*/ 492 h 925"/>
                <a:gd name="T88" fmla="*/ 1013 w 1140"/>
                <a:gd name="T89" fmla="*/ 461 h 925"/>
                <a:gd name="T90" fmla="*/ 1009 w 1140"/>
                <a:gd name="T91" fmla="*/ 430 h 925"/>
                <a:gd name="T92" fmla="*/ 999 w 1140"/>
                <a:gd name="T93" fmla="*/ 391 h 925"/>
                <a:gd name="T94" fmla="*/ 993 w 1140"/>
                <a:gd name="T95" fmla="*/ 358 h 925"/>
                <a:gd name="T96" fmla="*/ 995 w 1140"/>
                <a:gd name="T97" fmla="*/ 325 h 925"/>
                <a:gd name="T98" fmla="*/ 1005 w 1140"/>
                <a:gd name="T99" fmla="*/ 298 h 925"/>
                <a:gd name="T100" fmla="*/ 1022 w 1140"/>
                <a:gd name="T101" fmla="*/ 273 h 925"/>
                <a:gd name="T102" fmla="*/ 1047 w 1140"/>
                <a:gd name="T103" fmla="*/ 249 h 925"/>
                <a:gd name="T104" fmla="*/ 1075 w 1140"/>
                <a:gd name="T105" fmla="*/ 236 h 925"/>
                <a:gd name="T106" fmla="*/ 1104 w 1140"/>
                <a:gd name="T107" fmla="*/ 230 h 925"/>
                <a:gd name="T108" fmla="*/ 1139 w 1140"/>
                <a:gd name="T109" fmla="*/ 230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1139" y="230"/>
                  </a:moveTo>
                  <a:lnTo>
                    <a:pt x="1139" y="0"/>
                  </a:lnTo>
                  <a:lnTo>
                    <a:pt x="0" y="0"/>
                  </a:lnTo>
                  <a:lnTo>
                    <a:pt x="1" y="924"/>
                  </a:lnTo>
                  <a:lnTo>
                    <a:pt x="102" y="924"/>
                  </a:lnTo>
                  <a:lnTo>
                    <a:pt x="107" y="906"/>
                  </a:lnTo>
                  <a:lnTo>
                    <a:pt x="107" y="893"/>
                  </a:lnTo>
                  <a:lnTo>
                    <a:pt x="104" y="876"/>
                  </a:lnTo>
                  <a:lnTo>
                    <a:pt x="98" y="857"/>
                  </a:lnTo>
                  <a:lnTo>
                    <a:pt x="92" y="834"/>
                  </a:lnTo>
                  <a:lnTo>
                    <a:pt x="89" y="817"/>
                  </a:lnTo>
                  <a:lnTo>
                    <a:pt x="88" y="801"/>
                  </a:lnTo>
                  <a:lnTo>
                    <a:pt x="91" y="783"/>
                  </a:lnTo>
                  <a:lnTo>
                    <a:pt x="96" y="766"/>
                  </a:lnTo>
                  <a:lnTo>
                    <a:pt x="107" y="750"/>
                  </a:lnTo>
                  <a:lnTo>
                    <a:pt x="120" y="737"/>
                  </a:lnTo>
                  <a:lnTo>
                    <a:pt x="134" y="724"/>
                  </a:lnTo>
                  <a:lnTo>
                    <a:pt x="149" y="715"/>
                  </a:lnTo>
                  <a:lnTo>
                    <a:pt x="168" y="707"/>
                  </a:lnTo>
                  <a:lnTo>
                    <a:pt x="185" y="705"/>
                  </a:lnTo>
                  <a:lnTo>
                    <a:pt x="208" y="704"/>
                  </a:lnTo>
                  <a:lnTo>
                    <a:pt x="236" y="706"/>
                  </a:lnTo>
                  <a:lnTo>
                    <a:pt x="254" y="707"/>
                  </a:lnTo>
                  <a:lnTo>
                    <a:pt x="269" y="712"/>
                  </a:lnTo>
                  <a:lnTo>
                    <a:pt x="284" y="721"/>
                  </a:lnTo>
                  <a:lnTo>
                    <a:pt x="303" y="736"/>
                  </a:lnTo>
                  <a:lnTo>
                    <a:pt x="315" y="750"/>
                  </a:lnTo>
                  <a:lnTo>
                    <a:pt x="326" y="764"/>
                  </a:lnTo>
                  <a:lnTo>
                    <a:pt x="331" y="780"/>
                  </a:lnTo>
                  <a:lnTo>
                    <a:pt x="335" y="795"/>
                  </a:lnTo>
                  <a:lnTo>
                    <a:pt x="335" y="812"/>
                  </a:lnTo>
                  <a:lnTo>
                    <a:pt x="333" y="828"/>
                  </a:lnTo>
                  <a:lnTo>
                    <a:pt x="329" y="844"/>
                  </a:lnTo>
                  <a:lnTo>
                    <a:pt x="326" y="859"/>
                  </a:lnTo>
                  <a:lnTo>
                    <a:pt x="321" y="875"/>
                  </a:lnTo>
                  <a:lnTo>
                    <a:pt x="318" y="890"/>
                  </a:lnTo>
                  <a:lnTo>
                    <a:pt x="318" y="904"/>
                  </a:lnTo>
                  <a:lnTo>
                    <a:pt x="322" y="920"/>
                  </a:lnTo>
                  <a:lnTo>
                    <a:pt x="512" y="920"/>
                  </a:lnTo>
                  <a:lnTo>
                    <a:pt x="510" y="887"/>
                  </a:lnTo>
                  <a:lnTo>
                    <a:pt x="512" y="864"/>
                  </a:lnTo>
                  <a:lnTo>
                    <a:pt x="512" y="846"/>
                  </a:lnTo>
                  <a:lnTo>
                    <a:pt x="513" y="829"/>
                  </a:lnTo>
                  <a:lnTo>
                    <a:pt x="515" y="812"/>
                  </a:lnTo>
                  <a:lnTo>
                    <a:pt x="519" y="794"/>
                  </a:lnTo>
                  <a:lnTo>
                    <a:pt x="524" y="782"/>
                  </a:lnTo>
                  <a:lnTo>
                    <a:pt x="531" y="771"/>
                  </a:lnTo>
                  <a:lnTo>
                    <a:pt x="541" y="763"/>
                  </a:lnTo>
                  <a:lnTo>
                    <a:pt x="552" y="756"/>
                  </a:lnTo>
                  <a:lnTo>
                    <a:pt x="565" y="752"/>
                  </a:lnTo>
                  <a:lnTo>
                    <a:pt x="578" y="750"/>
                  </a:lnTo>
                  <a:lnTo>
                    <a:pt x="591" y="749"/>
                  </a:lnTo>
                  <a:lnTo>
                    <a:pt x="608" y="749"/>
                  </a:lnTo>
                  <a:lnTo>
                    <a:pt x="624" y="750"/>
                  </a:lnTo>
                  <a:lnTo>
                    <a:pt x="636" y="752"/>
                  </a:lnTo>
                  <a:lnTo>
                    <a:pt x="653" y="753"/>
                  </a:lnTo>
                  <a:lnTo>
                    <a:pt x="671" y="755"/>
                  </a:lnTo>
                  <a:lnTo>
                    <a:pt x="690" y="755"/>
                  </a:lnTo>
                  <a:lnTo>
                    <a:pt x="707" y="753"/>
                  </a:lnTo>
                  <a:lnTo>
                    <a:pt x="724" y="750"/>
                  </a:lnTo>
                  <a:lnTo>
                    <a:pt x="742" y="746"/>
                  </a:lnTo>
                  <a:lnTo>
                    <a:pt x="754" y="739"/>
                  </a:lnTo>
                  <a:lnTo>
                    <a:pt x="768" y="730"/>
                  </a:lnTo>
                  <a:lnTo>
                    <a:pt x="777" y="718"/>
                  </a:lnTo>
                  <a:lnTo>
                    <a:pt x="786" y="706"/>
                  </a:lnTo>
                  <a:lnTo>
                    <a:pt x="790" y="693"/>
                  </a:lnTo>
                  <a:lnTo>
                    <a:pt x="792" y="678"/>
                  </a:lnTo>
                  <a:lnTo>
                    <a:pt x="790" y="663"/>
                  </a:lnTo>
                  <a:lnTo>
                    <a:pt x="789" y="648"/>
                  </a:lnTo>
                  <a:lnTo>
                    <a:pt x="790" y="631"/>
                  </a:lnTo>
                  <a:lnTo>
                    <a:pt x="793" y="618"/>
                  </a:lnTo>
                  <a:lnTo>
                    <a:pt x="797" y="604"/>
                  </a:lnTo>
                  <a:lnTo>
                    <a:pt x="803" y="591"/>
                  </a:lnTo>
                  <a:lnTo>
                    <a:pt x="810" y="583"/>
                  </a:lnTo>
                  <a:lnTo>
                    <a:pt x="823" y="574"/>
                  </a:lnTo>
                  <a:lnTo>
                    <a:pt x="839" y="568"/>
                  </a:lnTo>
                  <a:lnTo>
                    <a:pt x="855" y="563"/>
                  </a:lnTo>
                  <a:lnTo>
                    <a:pt x="870" y="559"/>
                  </a:lnTo>
                  <a:lnTo>
                    <a:pt x="885" y="555"/>
                  </a:lnTo>
                  <a:lnTo>
                    <a:pt x="906" y="551"/>
                  </a:lnTo>
                  <a:lnTo>
                    <a:pt x="922" y="548"/>
                  </a:lnTo>
                  <a:lnTo>
                    <a:pt x="938" y="543"/>
                  </a:lnTo>
                  <a:lnTo>
                    <a:pt x="952" y="538"/>
                  </a:lnTo>
                  <a:lnTo>
                    <a:pt x="966" y="533"/>
                  </a:lnTo>
                  <a:lnTo>
                    <a:pt x="977" y="525"/>
                  </a:lnTo>
                  <a:lnTo>
                    <a:pt x="987" y="517"/>
                  </a:lnTo>
                  <a:lnTo>
                    <a:pt x="997" y="504"/>
                  </a:lnTo>
                  <a:lnTo>
                    <a:pt x="1004" y="492"/>
                  </a:lnTo>
                  <a:lnTo>
                    <a:pt x="1010" y="478"/>
                  </a:lnTo>
                  <a:lnTo>
                    <a:pt x="1013" y="461"/>
                  </a:lnTo>
                  <a:lnTo>
                    <a:pt x="1011" y="446"/>
                  </a:lnTo>
                  <a:lnTo>
                    <a:pt x="1009" y="430"/>
                  </a:lnTo>
                  <a:lnTo>
                    <a:pt x="1004" y="412"/>
                  </a:lnTo>
                  <a:lnTo>
                    <a:pt x="999" y="391"/>
                  </a:lnTo>
                  <a:lnTo>
                    <a:pt x="994" y="372"/>
                  </a:lnTo>
                  <a:lnTo>
                    <a:pt x="993" y="358"/>
                  </a:lnTo>
                  <a:lnTo>
                    <a:pt x="993" y="344"/>
                  </a:lnTo>
                  <a:lnTo>
                    <a:pt x="995" y="325"/>
                  </a:lnTo>
                  <a:lnTo>
                    <a:pt x="1000" y="309"/>
                  </a:lnTo>
                  <a:lnTo>
                    <a:pt x="1005" y="298"/>
                  </a:lnTo>
                  <a:lnTo>
                    <a:pt x="1012" y="286"/>
                  </a:lnTo>
                  <a:lnTo>
                    <a:pt x="1022" y="273"/>
                  </a:lnTo>
                  <a:lnTo>
                    <a:pt x="1033" y="260"/>
                  </a:lnTo>
                  <a:lnTo>
                    <a:pt x="1047" y="249"/>
                  </a:lnTo>
                  <a:lnTo>
                    <a:pt x="1061" y="241"/>
                  </a:lnTo>
                  <a:lnTo>
                    <a:pt x="1075" y="236"/>
                  </a:lnTo>
                  <a:lnTo>
                    <a:pt x="1089" y="232"/>
                  </a:lnTo>
                  <a:lnTo>
                    <a:pt x="1104" y="230"/>
                  </a:lnTo>
                  <a:lnTo>
                    <a:pt x="1121" y="230"/>
                  </a:lnTo>
                  <a:lnTo>
                    <a:pt x="1139" y="230"/>
                  </a:lnTo>
                </a:path>
              </a:pathLst>
            </a:custGeom>
            <a:solidFill>
              <a:srgbClr val="00808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72" name="Rectangle 32">
              <a:extLst>
                <a:ext uri="{FF2B5EF4-FFF2-40B4-BE49-F238E27FC236}">
                  <a16:creationId xmlns:a16="http://schemas.microsoft.com/office/drawing/2014/main" id="{D86F7818-5E56-4830-AB5E-BD2D21ACDF75}"/>
                </a:ext>
              </a:extLst>
            </p:cNvPr>
            <p:cNvSpPr>
              <a:spLocks noChangeArrowheads="1"/>
            </p:cNvSpPr>
            <p:nvPr/>
          </p:nvSpPr>
          <p:spPr bwMode="auto">
            <a:xfrm>
              <a:off x="1526" y="1584"/>
              <a:ext cx="9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TLV</a:t>
              </a:r>
              <a:r>
                <a:rPr lang="en-US" altLang="en-US" sz="3000" i="1">
                  <a:solidFill>
                    <a:schemeClr val="hlink"/>
                  </a:solidFill>
                  <a:effectLst>
                    <a:outerShdw blurRad="38100" dist="38100" dir="2700000" algn="tl">
                      <a:srgbClr val="000000"/>
                    </a:outerShdw>
                  </a:effectLst>
                  <a:latin typeface="Helvetica" panose="020B0604020202020204" pitchFamily="34" charset="0"/>
                </a:rPr>
                <a:t> </a:t>
              </a:r>
              <a:r>
                <a:rPr lang="en-US" altLang="en-US" sz="3000" b="1" i="1" baseline="30000">
                  <a:solidFill>
                    <a:schemeClr val="hlink"/>
                  </a:solidFill>
                  <a:latin typeface="Helvetica" panose="020B0604020202020204" pitchFamily="34" charset="0"/>
                </a:rPr>
                <a:t>®</a:t>
              </a:r>
            </a:p>
          </p:txBody>
        </p:sp>
      </p:grpSp>
      <p:grpSp>
        <p:nvGrpSpPr>
          <p:cNvPr id="87073" name="Group 33">
            <a:extLst>
              <a:ext uri="{FF2B5EF4-FFF2-40B4-BE49-F238E27FC236}">
                <a16:creationId xmlns:a16="http://schemas.microsoft.com/office/drawing/2014/main" id="{D04D64AC-2457-43FF-AF19-006C290FB67E}"/>
              </a:ext>
            </a:extLst>
          </p:cNvPr>
          <p:cNvGrpSpPr>
            <a:grpSpLocks/>
          </p:cNvGrpSpPr>
          <p:nvPr/>
        </p:nvGrpSpPr>
        <p:grpSpPr bwMode="auto">
          <a:xfrm>
            <a:off x="4897040" y="3559969"/>
            <a:ext cx="1407319" cy="1101329"/>
            <a:chOff x="3153" y="2990"/>
            <a:chExt cx="1182" cy="925"/>
          </a:xfrm>
        </p:grpSpPr>
        <p:sp>
          <p:nvSpPr>
            <p:cNvPr id="87074" name="Freeform 34">
              <a:extLst>
                <a:ext uri="{FF2B5EF4-FFF2-40B4-BE49-F238E27FC236}">
                  <a16:creationId xmlns:a16="http://schemas.microsoft.com/office/drawing/2014/main" id="{6F9F4C79-BDBA-4CA8-B792-05129D0321AA}"/>
                </a:ext>
              </a:extLst>
            </p:cNvPr>
            <p:cNvSpPr>
              <a:spLocks/>
            </p:cNvSpPr>
            <p:nvPr/>
          </p:nvSpPr>
          <p:spPr bwMode="auto">
            <a:xfrm>
              <a:off x="3153" y="2990"/>
              <a:ext cx="1140" cy="925"/>
            </a:xfrm>
            <a:custGeom>
              <a:avLst/>
              <a:gdLst>
                <a:gd name="T0" fmla="*/ 0 w 1140"/>
                <a:gd name="T1" fmla="*/ 924 h 925"/>
                <a:gd name="T2" fmla="*/ 1138 w 1140"/>
                <a:gd name="T3" fmla="*/ 0 h 925"/>
                <a:gd name="T4" fmla="*/ 1032 w 1140"/>
                <a:gd name="T5" fmla="*/ 18 h 925"/>
                <a:gd name="T6" fmla="*/ 1035 w 1140"/>
                <a:gd name="T7" fmla="*/ 49 h 925"/>
                <a:gd name="T8" fmla="*/ 1047 w 1140"/>
                <a:gd name="T9" fmla="*/ 90 h 925"/>
                <a:gd name="T10" fmla="*/ 1050 w 1140"/>
                <a:gd name="T11" fmla="*/ 123 h 925"/>
                <a:gd name="T12" fmla="*/ 1043 w 1140"/>
                <a:gd name="T13" fmla="*/ 158 h 925"/>
                <a:gd name="T14" fmla="*/ 1019 w 1140"/>
                <a:gd name="T15" fmla="*/ 187 h 925"/>
                <a:gd name="T16" fmla="*/ 990 w 1140"/>
                <a:gd name="T17" fmla="*/ 209 h 925"/>
                <a:gd name="T18" fmla="*/ 954 w 1140"/>
                <a:gd name="T19" fmla="*/ 220 h 925"/>
                <a:gd name="T20" fmla="*/ 903 w 1140"/>
                <a:gd name="T21" fmla="*/ 219 h 925"/>
                <a:gd name="T22" fmla="*/ 870 w 1140"/>
                <a:gd name="T23" fmla="*/ 212 h 925"/>
                <a:gd name="T24" fmla="*/ 836 w 1140"/>
                <a:gd name="T25" fmla="*/ 188 h 925"/>
                <a:gd name="T26" fmla="*/ 814 w 1140"/>
                <a:gd name="T27" fmla="*/ 160 h 925"/>
                <a:gd name="T28" fmla="*/ 804 w 1140"/>
                <a:gd name="T29" fmla="*/ 129 h 925"/>
                <a:gd name="T30" fmla="*/ 806 w 1140"/>
                <a:gd name="T31" fmla="*/ 96 h 925"/>
                <a:gd name="T32" fmla="*/ 814 w 1140"/>
                <a:gd name="T33" fmla="*/ 65 h 925"/>
                <a:gd name="T34" fmla="*/ 822 w 1140"/>
                <a:gd name="T35" fmla="*/ 34 h 925"/>
                <a:gd name="T36" fmla="*/ 818 w 1140"/>
                <a:gd name="T37" fmla="*/ 4 h 925"/>
                <a:gd name="T38" fmla="*/ 629 w 1140"/>
                <a:gd name="T39" fmla="*/ 37 h 925"/>
                <a:gd name="T40" fmla="*/ 626 w 1140"/>
                <a:gd name="T41" fmla="*/ 78 h 925"/>
                <a:gd name="T42" fmla="*/ 624 w 1140"/>
                <a:gd name="T43" fmla="*/ 113 h 925"/>
                <a:gd name="T44" fmla="*/ 615 w 1140"/>
                <a:gd name="T45" fmla="*/ 142 h 925"/>
                <a:gd name="T46" fmla="*/ 598 w 1140"/>
                <a:gd name="T47" fmla="*/ 162 h 925"/>
                <a:gd name="T48" fmla="*/ 575 w 1140"/>
                <a:gd name="T49" fmla="*/ 172 h 925"/>
                <a:gd name="T50" fmla="*/ 548 w 1140"/>
                <a:gd name="T51" fmla="*/ 175 h 925"/>
                <a:gd name="T52" fmla="*/ 516 w 1140"/>
                <a:gd name="T53" fmla="*/ 173 h 925"/>
                <a:gd name="T54" fmla="*/ 486 w 1140"/>
                <a:gd name="T55" fmla="*/ 171 h 925"/>
                <a:gd name="T56" fmla="*/ 449 w 1140"/>
                <a:gd name="T57" fmla="*/ 170 h 925"/>
                <a:gd name="T58" fmla="*/ 415 w 1140"/>
                <a:gd name="T59" fmla="*/ 173 h 925"/>
                <a:gd name="T60" fmla="*/ 385 w 1140"/>
                <a:gd name="T61" fmla="*/ 185 h 925"/>
                <a:gd name="T62" fmla="*/ 362 w 1140"/>
                <a:gd name="T63" fmla="*/ 206 h 925"/>
                <a:gd name="T64" fmla="*/ 349 w 1140"/>
                <a:gd name="T65" fmla="*/ 231 h 925"/>
                <a:gd name="T66" fmla="*/ 349 w 1140"/>
                <a:gd name="T67" fmla="*/ 261 h 925"/>
                <a:gd name="T68" fmla="*/ 349 w 1140"/>
                <a:gd name="T69" fmla="*/ 293 h 925"/>
                <a:gd name="T70" fmla="*/ 342 w 1140"/>
                <a:gd name="T71" fmla="*/ 320 h 925"/>
                <a:gd name="T72" fmla="*/ 329 w 1140"/>
                <a:gd name="T73" fmla="*/ 342 h 925"/>
                <a:gd name="T74" fmla="*/ 300 w 1140"/>
                <a:gd name="T75" fmla="*/ 356 h 925"/>
                <a:gd name="T76" fmla="*/ 270 w 1140"/>
                <a:gd name="T77" fmla="*/ 365 h 925"/>
                <a:gd name="T78" fmla="*/ 233 w 1140"/>
                <a:gd name="T79" fmla="*/ 373 h 925"/>
                <a:gd name="T80" fmla="*/ 201 w 1140"/>
                <a:gd name="T81" fmla="*/ 381 h 925"/>
                <a:gd name="T82" fmla="*/ 173 w 1140"/>
                <a:gd name="T83" fmla="*/ 392 h 925"/>
                <a:gd name="T84" fmla="*/ 153 w 1140"/>
                <a:gd name="T85" fmla="*/ 407 h 925"/>
                <a:gd name="T86" fmla="*/ 135 w 1140"/>
                <a:gd name="T87" fmla="*/ 432 h 925"/>
                <a:gd name="T88" fmla="*/ 126 w 1140"/>
                <a:gd name="T89" fmla="*/ 462 h 925"/>
                <a:gd name="T90" fmla="*/ 130 w 1140"/>
                <a:gd name="T91" fmla="*/ 494 h 925"/>
                <a:gd name="T92" fmla="*/ 140 w 1140"/>
                <a:gd name="T93" fmla="*/ 533 h 925"/>
                <a:gd name="T94" fmla="*/ 146 w 1140"/>
                <a:gd name="T95" fmla="*/ 567 h 925"/>
                <a:gd name="T96" fmla="*/ 144 w 1140"/>
                <a:gd name="T97" fmla="*/ 599 h 925"/>
                <a:gd name="T98" fmla="*/ 135 w 1140"/>
                <a:gd name="T99" fmla="*/ 629 h 925"/>
                <a:gd name="T100" fmla="*/ 121 w 1140"/>
                <a:gd name="T101" fmla="*/ 658 h 925"/>
                <a:gd name="T102" fmla="*/ 99 w 1140"/>
                <a:gd name="T103" fmla="*/ 690 h 925"/>
                <a:gd name="T104" fmla="*/ 76 w 1140"/>
                <a:gd name="T105" fmla="*/ 711 h 925"/>
                <a:gd name="T106" fmla="*/ 52 w 1140"/>
                <a:gd name="T107" fmla="*/ 724 h 925"/>
                <a:gd name="T108" fmla="*/ 17 w 1140"/>
                <a:gd name="T109" fmla="*/ 731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0" y="731"/>
                  </a:moveTo>
                  <a:lnTo>
                    <a:pt x="0" y="924"/>
                  </a:lnTo>
                  <a:lnTo>
                    <a:pt x="1139" y="924"/>
                  </a:lnTo>
                  <a:lnTo>
                    <a:pt x="1138" y="0"/>
                  </a:lnTo>
                  <a:lnTo>
                    <a:pt x="1037" y="0"/>
                  </a:lnTo>
                  <a:lnTo>
                    <a:pt x="1032" y="18"/>
                  </a:lnTo>
                  <a:lnTo>
                    <a:pt x="1032" y="31"/>
                  </a:lnTo>
                  <a:lnTo>
                    <a:pt x="1035" y="49"/>
                  </a:lnTo>
                  <a:lnTo>
                    <a:pt x="1041" y="67"/>
                  </a:lnTo>
                  <a:lnTo>
                    <a:pt x="1047" y="90"/>
                  </a:lnTo>
                  <a:lnTo>
                    <a:pt x="1050" y="108"/>
                  </a:lnTo>
                  <a:lnTo>
                    <a:pt x="1050" y="123"/>
                  </a:lnTo>
                  <a:lnTo>
                    <a:pt x="1048" y="141"/>
                  </a:lnTo>
                  <a:lnTo>
                    <a:pt x="1043" y="158"/>
                  </a:lnTo>
                  <a:lnTo>
                    <a:pt x="1032" y="173"/>
                  </a:lnTo>
                  <a:lnTo>
                    <a:pt x="1019" y="187"/>
                  </a:lnTo>
                  <a:lnTo>
                    <a:pt x="1006" y="200"/>
                  </a:lnTo>
                  <a:lnTo>
                    <a:pt x="990" y="209"/>
                  </a:lnTo>
                  <a:lnTo>
                    <a:pt x="971" y="216"/>
                  </a:lnTo>
                  <a:lnTo>
                    <a:pt x="954" y="220"/>
                  </a:lnTo>
                  <a:lnTo>
                    <a:pt x="931" y="221"/>
                  </a:lnTo>
                  <a:lnTo>
                    <a:pt x="903" y="219"/>
                  </a:lnTo>
                  <a:lnTo>
                    <a:pt x="886" y="216"/>
                  </a:lnTo>
                  <a:lnTo>
                    <a:pt x="870" y="212"/>
                  </a:lnTo>
                  <a:lnTo>
                    <a:pt x="855" y="203"/>
                  </a:lnTo>
                  <a:lnTo>
                    <a:pt x="836" y="188"/>
                  </a:lnTo>
                  <a:lnTo>
                    <a:pt x="825" y="174"/>
                  </a:lnTo>
                  <a:lnTo>
                    <a:pt x="814" y="160"/>
                  </a:lnTo>
                  <a:lnTo>
                    <a:pt x="808" y="144"/>
                  </a:lnTo>
                  <a:lnTo>
                    <a:pt x="804" y="129"/>
                  </a:lnTo>
                  <a:lnTo>
                    <a:pt x="804" y="113"/>
                  </a:lnTo>
                  <a:lnTo>
                    <a:pt x="806" y="96"/>
                  </a:lnTo>
                  <a:lnTo>
                    <a:pt x="810" y="80"/>
                  </a:lnTo>
                  <a:lnTo>
                    <a:pt x="814" y="65"/>
                  </a:lnTo>
                  <a:lnTo>
                    <a:pt x="819" y="50"/>
                  </a:lnTo>
                  <a:lnTo>
                    <a:pt x="822" y="34"/>
                  </a:lnTo>
                  <a:lnTo>
                    <a:pt x="822" y="20"/>
                  </a:lnTo>
                  <a:lnTo>
                    <a:pt x="818" y="4"/>
                  </a:lnTo>
                  <a:lnTo>
                    <a:pt x="627" y="4"/>
                  </a:lnTo>
                  <a:lnTo>
                    <a:pt x="629" y="37"/>
                  </a:lnTo>
                  <a:lnTo>
                    <a:pt x="627" y="59"/>
                  </a:lnTo>
                  <a:lnTo>
                    <a:pt x="626" y="78"/>
                  </a:lnTo>
                  <a:lnTo>
                    <a:pt x="626" y="95"/>
                  </a:lnTo>
                  <a:lnTo>
                    <a:pt x="624" y="113"/>
                  </a:lnTo>
                  <a:lnTo>
                    <a:pt x="620" y="130"/>
                  </a:lnTo>
                  <a:lnTo>
                    <a:pt x="615" y="142"/>
                  </a:lnTo>
                  <a:lnTo>
                    <a:pt x="608" y="153"/>
                  </a:lnTo>
                  <a:lnTo>
                    <a:pt x="598" y="162"/>
                  </a:lnTo>
                  <a:lnTo>
                    <a:pt x="587" y="169"/>
                  </a:lnTo>
                  <a:lnTo>
                    <a:pt x="575" y="172"/>
                  </a:lnTo>
                  <a:lnTo>
                    <a:pt x="561" y="174"/>
                  </a:lnTo>
                  <a:lnTo>
                    <a:pt x="548" y="175"/>
                  </a:lnTo>
                  <a:lnTo>
                    <a:pt x="531" y="175"/>
                  </a:lnTo>
                  <a:lnTo>
                    <a:pt x="516" y="173"/>
                  </a:lnTo>
                  <a:lnTo>
                    <a:pt x="503" y="172"/>
                  </a:lnTo>
                  <a:lnTo>
                    <a:pt x="486" y="171"/>
                  </a:lnTo>
                  <a:lnTo>
                    <a:pt x="468" y="170"/>
                  </a:lnTo>
                  <a:lnTo>
                    <a:pt x="449" y="170"/>
                  </a:lnTo>
                  <a:lnTo>
                    <a:pt x="432" y="171"/>
                  </a:lnTo>
                  <a:lnTo>
                    <a:pt x="415" y="173"/>
                  </a:lnTo>
                  <a:lnTo>
                    <a:pt x="398" y="178"/>
                  </a:lnTo>
                  <a:lnTo>
                    <a:pt x="385" y="185"/>
                  </a:lnTo>
                  <a:lnTo>
                    <a:pt x="371" y="194"/>
                  </a:lnTo>
                  <a:lnTo>
                    <a:pt x="362" y="206"/>
                  </a:lnTo>
                  <a:lnTo>
                    <a:pt x="353" y="219"/>
                  </a:lnTo>
                  <a:lnTo>
                    <a:pt x="349" y="231"/>
                  </a:lnTo>
                  <a:lnTo>
                    <a:pt x="347" y="246"/>
                  </a:lnTo>
                  <a:lnTo>
                    <a:pt x="349" y="261"/>
                  </a:lnTo>
                  <a:lnTo>
                    <a:pt x="350" y="277"/>
                  </a:lnTo>
                  <a:lnTo>
                    <a:pt x="349" y="293"/>
                  </a:lnTo>
                  <a:lnTo>
                    <a:pt x="346" y="306"/>
                  </a:lnTo>
                  <a:lnTo>
                    <a:pt x="342" y="320"/>
                  </a:lnTo>
                  <a:lnTo>
                    <a:pt x="337" y="333"/>
                  </a:lnTo>
                  <a:lnTo>
                    <a:pt x="329" y="342"/>
                  </a:lnTo>
                  <a:lnTo>
                    <a:pt x="316" y="350"/>
                  </a:lnTo>
                  <a:lnTo>
                    <a:pt x="300" y="356"/>
                  </a:lnTo>
                  <a:lnTo>
                    <a:pt x="284" y="361"/>
                  </a:lnTo>
                  <a:lnTo>
                    <a:pt x="270" y="365"/>
                  </a:lnTo>
                  <a:lnTo>
                    <a:pt x="254" y="369"/>
                  </a:lnTo>
                  <a:lnTo>
                    <a:pt x="233" y="373"/>
                  </a:lnTo>
                  <a:lnTo>
                    <a:pt x="218" y="376"/>
                  </a:lnTo>
                  <a:lnTo>
                    <a:pt x="201" y="381"/>
                  </a:lnTo>
                  <a:lnTo>
                    <a:pt x="187" y="386"/>
                  </a:lnTo>
                  <a:lnTo>
                    <a:pt x="173" y="392"/>
                  </a:lnTo>
                  <a:lnTo>
                    <a:pt x="162" y="400"/>
                  </a:lnTo>
                  <a:lnTo>
                    <a:pt x="153" y="407"/>
                  </a:lnTo>
                  <a:lnTo>
                    <a:pt x="142" y="420"/>
                  </a:lnTo>
                  <a:lnTo>
                    <a:pt x="135" y="432"/>
                  </a:lnTo>
                  <a:lnTo>
                    <a:pt x="129" y="446"/>
                  </a:lnTo>
                  <a:lnTo>
                    <a:pt x="126" y="462"/>
                  </a:lnTo>
                  <a:lnTo>
                    <a:pt x="128" y="478"/>
                  </a:lnTo>
                  <a:lnTo>
                    <a:pt x="130" y="494"/>
                  </a:lnTo>
                  <a:lnTo>
                    <a:pt x="135" y="513"/>
                  </a:lnTo>
                  <a:lnTo>
                    <a:pt x="140" y="533"/>
                  </a:lnTo>
                  <a:lnTo>
                    <a:pt x="144" y="552"/>
                  </a:lnTo>
                  <a:lnTo>
                    <a:pt x="146" y="567"/>
                  </a:lnTo>
                  <a:lnTo>
                    <a:pt x="146" y="580"/>
                  </a:lnTo>
                  <a:lnTo>
                    <a:pt x="144" y="599"/>
                  </a:lnTo>
                  <a:lnTo>
                    <a:pt x="139" y="615"/>
                  </a:lnTo>
                  <a:lnTo>
                    <a:pt x="135" y="629"/>
                  </a:lnTo>
                  <a:lnTo>
                    <a:pt x="129" y="641"/>
                  </a:lnTo>
                  <a:lnTo>
                    <a:pt x="121" y="658"/>
                  </a:lnTo>
                  <a:lnTo>
                    <a:pt x="110" y="677"/>
                  </a:lnTo>
                  <a:lnTo>
                    <a:pt x="99" y="690"/>
                  </a:lnTo>
                  <a:lnTo>
                    <a:pt x="87" y="701"/>
                  </a:lnTo>
                  <a:lnTo>
                    <a:pt x="76" y="711"/>
                  </a:lnTo>
                  <a:lnTo>
                    <a:pt x="64" y="719"/>
                  </a:lnTo>
                  <a:lnTo>
                    <a:pt x="52" y="724"/>
                  </a:lnTo>
                  <a:lnTo>
                    <a:pt x="36" y="728"/>
                  </a:lnTo>
                  <a:lnTo>
                    <a:pt x="17" y="731"/>
                  </a:lnTo>
                  <a:lnTo>
                    <a:pt x="0" y="731"/>
                  </a:lnTo>
                </a:path>
              </a:pathLst>
            </a:custGeom>
            <a:solidFill>
              <a:srgbClr val="00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75" name="Rectangle 35">
              <a:extLst>
                <a:ext uri="{FF2B5EF4-FFF2-40B4-BE49-F238E27FC236}">
                  <a16:creationId xmlns:a16="http://schemas.microsoft.com/office/drawing/2014/main" id="{27606863-EDC3-4772-9687-FA8A24D7E302}"/>
                </a:ext>
              </a:extLst>
            </p:cNvPr>
            <p:cNvSpPr>
              <a:spLocks noChangeArrowheads="1"/>
            </p:cNvSpPr>
            <p:nvPr/>
          </p:nvSpPr>
          <p:spPr bwMode="auto">
            <a:xfrm>
              <a:off x="3302" y="3331"/>
              <a:ext cx="1033"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WEEL</a:t>
              </a:r>
            </a:p>
          </p:txBody>
        </p:sp>
      </p:grpSp>
      <p:grpSp>
        <p:nvGrpSpPr>
          <p:cNvPr id="87076" name="Group 36">
            <a:extLst>
              <a:ext uri="{FF2B5EF4-FFF2-40B4-BE49-F238E27FC236}">
                <a16:creationId xmlns:a16="http://schemas.microsoft.com/office/drawing/2014/main" id="{1DB3F307-B664-4CD0-9DA1-5266AF7F28DE}"/>
              </a:ext>
            </a:extLst>
          </p:cNvPr>
          <p:cNvGrpSpPr>
            <a:grpSpLocks/>
          </p:cNvGrpSpPr>
          <p:nvPr/>
        </p:nvGrpSpPr>
        <p:grpSpPr bwMode="auto">
          <a:xfrm>
            <a:off x="4942285" y="1599010"/>
            <a:ext cx="1351359" cy="1314450"/>
            <a:chOff x="3191" y="1343"/>
            <a:chExt cx="1135" cy="1104"/>
          </a:xfrm>
        </p:grpSpPr>
        <p:sp>
          <p:nvSpPr>
            <p:cNvPr id="87077" name="Freeform 37">
              <a:extLst>
                <a:ext uri="{FF2B5EF4-FFF2-40B4-BE49-F238E27FC236}">
                  <a16:creationId xmlns:a16="http://schemas.microsoft.com/office/drawing/2014/main" id="{4DFD313A-B68D-44F6-8D90-C0A42EC58958}"/>
                </a:ext>
              </a:extLst>
            </p:cNvPr>
            <p:cNvSpPr>
              <a:spLocks/>
            </p:cNvSpPr>
            <p:nvPr/>
          </p:nvSpPr>
          <p:spPr bwMode="auto">
            <a:xfrm>
              <a:off x="3191" y="1343"/>
              <a:ext cx="1135" cy="1104"/>
            </a:xfrm>
            <a:custGeom>
              <a:avLst/>
              <a:gdLst>
                <a:gd name="T0" fmla="*/ 0 w 1135"/>
                <a:gd name="T1" fmla="*/ 0 h 1104"/>
                <a:gd name="T2" fmla="*/ 1134 w 1135"/>
                <a:gd name="T3" fmla="*/ 880 h 1104"/>
                <a:gd name="T4" fmla="*/ 1032 w 1135"/>
                <a:gd name="T5" fmla="*/ 888 h 1104"/>
                <a:gd name="T6" fmla="*/ 1029 w 1135"/>
                <a:gd name="T7" fmla="*/ 908 h 1104"/>
                <a:gd name="T8" fmla="*/ 1034 w 1135"/>
                <a:gd name="T9" fmla="*/ 933 h 1104"/>
                <a:gd name="T10" fmla="*/ 1042 w 1135"/>
                <a:gd name="T11" fmla="*/ 962 h 1104"/>
                <a:gd name="T12" fmla="*/ 1047 w 1135"/>
                <a:gd name="T13" fmla="*/ 991 h 1104"/>
                <a:gd name="T14" fmla="*/ 1045 w 1135"/>
                <a:gd name="T15" fmla="*/ 1017 h 1104"/>
                <a:gd name="T16" fmla="*/ 1037 w 1135"/>
                <a:gd name="T17" fmla="*/ 1044 h 1104"/>
                <a:gd name="T18" fmla="*/ 1018 w 1135"/>
                <a:gd name="T19" fmla="*/ 1065 h 1104"/>
                <a:gd name="T20" fmla="*/ 998 w 1135"/>
                <a:gd name="T21" fmla="*/ 1083 h 1104"/>
                <a:gd name="T22" fmla="*/ 972 w 1135"/>
                <a:gd name="T23" fmla="*/ 1095 h 1104"/>
                <a:gd name="T24" fmla="*/ 940 w 1135"/>
                <a:gd name="T25" fmla="*/ 1102 h 1104"/>
                <a:gd name="T26" fmla="*/ 911 w 1135"/>
                <a:gd name="T27" fmla="*/ 1103 h 1104"/>
                <a:gd name="T28" fmla="*/ 886 w 1135"/>
                <a:gd name="T29" fmla="*/ 1100 h 1104"/>
                <a:gd name="T30" fmla="*/ 861 w 1135"/>
                <a:gd name="T31" fmla="*/ 1092 h 1104"/>
                <a:gd name="T32" fmla="*/ 840 w 1135"/>
                <a:gd name="T33" fmla="*/ 1078 h 1104"/>
                <a:gd name="T34" fmla="*/ 820 w 1135"/>
                <a:gd name="T35" fmla="*/ 1057 h 1104"/>
                <a:gd name="T36" fmla="*/ 805 w 1135"/>
                <a:gd name="T37" fmla="*/ 1035 h 1104"/>
                <a:gd name="T38" fmla="*/ 796 w 1135"/>
                <a:gd name="T39" fmla="*/ 1003 h 1104"/>
                <a:gd name="T40" fmla="*/ 800 w 1135"/>
                <a:gd name="T41" fmla="*/ 972 h 1104"/>
                <a:gd name="T42" fmla="*/ 808 w 1135"/>
                <a:gd name="T43" fmla="*/ 940 h 1104"/>
                <a:gd name="T44" fmla="*/ 815 w 1135"/>
                <a:gd name="T45" fmla="*/ 909 h 1104"/>
                <a:gd name="T46" fmla="*/ 814 w 1135"/>
                <a:gd name="T47" fmla="*/ 894 h 1104"/>
                <a:gd name="T48" fmla="*/ 622 w 1135"/>
                <a:gd name="T49" fmla="*/ 886 h 1104"/>
                <a:gd name="T50" fmla="*/ 624 w 1135"/>
                <a:gd name="T51" fmla="*/ 834 h 1104"/>
                <a:gd name="T52" fmla="*/ 620 w 1135"/>
                <a:gd name="T53" fmla="*/ 800 h 1104"/>
                <a:gd name="T54" fmla="*/ 612 w 1135"/>
                <a:gd name="T55" fmla="*/ 779 h 1104"/>
                <a:gd name="T56" fmla="*/ 596 w 1135"/>
                <a:gd name="T57" fmla="*/ 763 h 1104"/>
                <a:gd name="T58" fmla="*/ 575 w 1135"/>
                <a:gd name="T59" fmla="*/ 752 h 1104"/>
                <a:gd name="T60" fmla="*/ 548 w 1135"/>
                <a:gd name="T61" fmla="*/ 749 h 1104"/>
                <a:gd name="T62" fmla="*/ 510 w 1135"/>
                <a:gd name="T63" fmla="*/ 751 h 1104"/>
                <a:gd name="T64" fmla="*/ 473 w 1135"/>
                <a:gd name="T65" fmla="*/ 754 h 1104"/>
                <a:gd name="T66" fmla="*/ 436 w 1135"/>
                <a:gd name="T67" fmla="*/ 754 h 1104"/>
                <a:gd name="T68" fmla="*/ 398 w 1135"/>
                <a:gd name="T69" fmla="*/ 747 h 1104"/>
                <a:gd name="T70" fmla="*/ 370 w 1135"/>
                <a:gd name="T71" fmla="*/ 730 h 1104"/>
                <a:gd name="T72" fmla="*/ 353 w 1135"/>
                <a:gd name="T73" fmla="*/ 707 h 1104"/>
                <a:gd name="T74" fmla="*/ 346 w 1135"/>
                <a:gd name="T75" fmla="*/ 677 h 1104"/>
                <a:gd name="T76" fmla="*/ 347 w 1135"/>
                <a:gd name="T77" fmla="*/ 643 h 1104"/>
                <a:gd name="T78" fmla="*/ 342 w 1135"/>
                <a:gd name="T79" fmla="*/ 611 h 1104"/>
                <a:gd name="T80" fmla="*/ 335 w 1135"/>
                <a:gd name="T81" fmla="*/ 591 h 1104"/>
                <a:gd name="T82" fmla="*/ 323 w 1135"/>
                <a:gd name="T83" fmla="*/ 579 h 1104"/>
                <a:gd name="T84" fmla="*/ 295 w 1135"/>
                <a:gd name="T85" fmla="*/ 566 h 1104"/>
                <a:gd name="T86" fmla="*/ 259 w 1135"/>
                <a:gd name="T87" fmla="*/ 556 h 1104"/>
                <a:gd name="T88" fmla="*/ 218 w 1135"/>
                <a:gd name="T89" fmla="*/ 549 h 1104"/>
                <a:gd name="T90" fmla="*/ 188 w 1135"/>
                <a:gd name="T91" fmla="*/ 539 h 1104"/>
                <a:gd name="T92" fmla="*/ 161 w 1135"/>
                <a:gd name="T93" fmla="*/ 525 h 1104"/>
                <a:gd name="T94" fmla="*/ 140 w 1135"/>
                <a:gd name="T95" fmla="*/ 504 h 1104"/>
                <a:gd name="T96" fmla="*/ 126 w 1135"/>
                <a:gd name="T97" fmla="*/ 478 h 1104"/>
                <a:gd name="T98" fmla="*/ 124 w 1135"/>
                <a:gd name="T99" fmla="*/ 450 h 1104"/>
                <a:gd name="T100" fmla="*/ 132 w 1135"/>
                <a:gd name="T101" fmla="*/ 419 h 1104"/>
                <a:gd name="T102" fmla="*/ 139 w 1135"/>
                <a:gd name="T103" fmla="*/ 383 h 1104"/>
                <a:gd name="T104" fmla="*/ 145 w 1135"/>
                <a:gd name="T105" fmla="*/ 350 h 1104"/>
                <a:gd name="T106" fmla="*/ 139 w 1135"/>
                <a:gd name="T107" fmla="*/ 316 h 1104"/>
                <a:gd name="T108" fmla="*/ 125 w 1135"/>
                <a:gd name="T109" fmla="*/ 286 h 1104"/>
                <a:gd name="T110" fmla="*/ 111 w 1135"/>
                <a:gd name="T111" fmla="*/ 267 h 1104"/>
                <a:gd name="T112" fmla="*/ 94 w 1135"/>
                <a:gd name="T113" fmla="*/ 250 h 1104"/>
                <a:gd name="T114" fmla="*/ 73 w 1135"/>
                <a:gd name="T115" fmla="*/ 239 h 1104"/>
                <a:gd name="T116" fmla="*/ 46 w 1135"/>
                <a:gd name="T117" fmla="*/ 231 h 1104"/>
                <a:gd name="T118" fmla="*/ 15 w 1135"/>
                <a:gd name="T119" fmla="*/ 230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4">
                  <a:moveTo>
                    <a:pt x="0" y="230"/>
                  </a:moveTo>
                  <a:lnTo>
                    <a:pt x="0" y="0"/>
                  </a:lnTo>
                  <a:lnTo>
                    <a:pt x="1133" y="0"/>
                  </a:lnTo>
                  <a:lnTo>
                    <a:pt x="1134" y="880"/>
                  </a:lnTo>
                  <a:lnTo>
                    <a:pt x="1036" y="880"/>
                  </a:lnTo>
                  <a:lnTo>
                    <a:pt x="1032" y="888"/>
                  </a:lnTo>
                  <a:lnTo>
                    <a:pt x="1029" y="899"/>
                  </a:lnTo>
                  <a:lnTo>
                    <a:pt x="1029" y="908"/>
                  </a:lnTo>
                  <a:lnTo>
                    <a:pt x="1030" y="919"/>
                  </a:lnTo>
                  <a:lnTo>
                    <a:pt x="1034" y="933"/>
                  </a:lnTo>
                  <a:lnTo>
                    <a:pt x="1038" y="950"/>
                  </a:lnTo>
                  <a:lnTo>
                    <a:pt x="1042" y="962"/>
                  </a:lnTo>
                  <a:lnTo>
                    <a:pt x="1045" y="977"/>
                  </a:lnTo>
                  <a:lnTo>
                    <a:pt x="1047" y="991"/>
                  </a:lnTo>
                  <a:lnTo>
                    <a:pt x="1047" y="1004"/>
                  </a:lnTo>
                  <a:lnTo>
                    <a:pt x="1045" y="1017"/>
                  </a:lnTo>
                  <a:lnTo>
                    <a:pt x="1042" y="1031"/>
                  </a:lnTo>
                  <a:lnTo>
                    <a:pt x="1037" y="1044"/>
                  </a:lnTo>
                  <a:lnTo>
                    <a:pt x="1029" y="1053"/>
                  </a:lnTo>
                  <a:lnTo>
                    <a:pt x="1018" y="1065"/>
                  </a:lnTo>
                  <a:lnTo>
                    <a:pt x="1007" y="1074"/>
                  </a:lnTo>
                  <a:lnTo>
                    <a:pt x="998" y="1083"/>
                  </a:lnTo>
                  <a:lnTo>
                    <a:pt x="986" y="1090"/>
                  </a:lnTo>
                  <a:lnTo>
                    <a:pt x="972" y="1095"/>
                  </a:lnTo>
                  <a:lnTo>
                    <a:pt x="955" y="1100"/>
                  </a:lnTo>
                  <a:lnTo>
                    <a:pt x="940" y="1102"/>
                  </a:lnTo>
                  <a:lnTo>
                    <a:pt x="926" y="1103"/>
                  </a:lnTo>
                  <a:lnTo>
                    <a:pt x="911" y="1103"/>
                  </a:lnTo>
                  <a:lnTo>
                    <a:pt x="897" y="1102"/>
                  </a:lnTo>
                  <a:lnTo>
                    <a:pt x="886" y="1100"/>
                  </a:lnTo>
                  <a:lnTo>
                    <a:pt x="874" y="1096"/>
                  </a:lnTo>
                  <a:lnTo>
                    <a:pt x="861" y="1092"/>
                  </a:lnTo>
                  <a:lnTo>
                    <a:pt x="851" y="1086"/>
                  </a:lnTo>
                  <a:lnTo>
                    <a:pt x="840" y="1078"/>
                  </a:lnTo>
                  <a:lnTo>
                    <a:pt x="830" y="1068"/>
                  </a:lnTo>
                  <a:lnTo>
                    <a:pt x="820" y="1057"/>
                  </a:lnTo>
                  <a:lnTo>
                    <a:pt x="812" y="1047"/>
                  </a:lnTo>
                  <a:lnTo>
                    <a:pt x="805" y="1035"/>
                  </a:lnTo>
                  <a:lnTo>
                    <a:pt x="800" y="1020"/>
                  </a:lnTo>
                  <a:lnTo>
                    <a:pt x="796" y="1003"/>
                  </a:lnTo>
                  <a:lnTo>
                    <a:pt x="796" y="988"/>
                  </a:lnTo>
                  <a:lnTo>
                    <a:pt x="800" y="972"/>
                  </a:lnTo>
                  <a:lnTo>
                    <a:pt x="804" y="956"/>
                  </a:lnTo>
                  <a:lnTo>
                    <a:pt x="808" y="940"/>
                  </a:lnTo>
                  <a:lnTo>
                    <a:pt x="813" y="923"/>
                  </a:lnTo>
                  <a:lnTo>
                    <a:pt x="815" y="909"/>
                  </a:lnTo>
                  <a:lnTo>
                    <a:pt x="815" y="901"/>
                  </a:lnTo>
                  <a:lnTo>
                    <a:pt x="814" y="894"/>
                  </a:lnTo>
                  <a:lnTo>
                    <a:pt x="811" y="886"/>
                  </a:lnTo>
                  <a:lnTo>
                    <a:pt x="622" y="886"/>
                  </a:lnTo>
                  <a:lnTo>
                    <a:pt x="625" y="853"/>
                  </a:lnTo>
                  <a:lnTo>
                    <a:pt x="624" y="834"/>
                  </a:lnTo>
                  <a:lnTo>
                    <a:pt x="622" y="817"/>
                  </a:lnTo>
                  <a:lnTo>
                    <a:pt x="620" y="800"/>
                  </a:lnTo>
                  <a:lnTo>
                    <a:pt x="617" y="789"/>
                  </a:lnTo>
                  <a:lnTo>
                    <a:pt x="612" y="779"/>
                  </a:lnTo>
                  <a:lnTo>
                    <a:pt x="606" y="770"/>
                  </a:lnTo>
                  <a:lnTo>
                    <a:pt x="596" y="763"/>
                  </a:lnTo>
                  <a:lnTo>
                    <a:pt x="585" y="756"/>
                  </a:lnTo>
                  <a:lnTo>
                    <a:pt x="575" y="752"/>
                  </a:lnTo>
                  <a:lnTo>
                    <a:pt x="565" y="750"/>
                  </a:lnTo>
                  <a:lnTo>
                    <a:pt x="548" y="749"/>
                  </a:lnTo>
                  <a:lnTo>
                    <a:pt x="528" y="749"/>
                  </a:lnTo>
                  <a:lnTo>
                    <a:pt x="510" y="751"/>
                  </a:lnTo>
                  <a:lnTo>
                    <a:pt x="489" y="752"/>
                  </a:lnTo>
                  <a:lnTo>
                    <a:pt x="473" y="754"/>
                  </a:lnTo>
                  <a:lnTo>
                    <a:pt x="453" y="755"/>
                  </a:lnTo>
                  <a:lnTo>
                    <a:pt x="436" y="754"/>
                  </a:lnTo>
                  <a:lnTo>
                    <a:pt x="421" y="752"/>
                  </a:lnTo>
                  <a:lnTo>
                    <a:pt x="398" y="747"/>
                  </a:lnTo>
                  <a:lnTo>
                    <a:pt x="384" y="740"/>
                  </a:lnTo>
                  <a:lnTo>
                    <a:pt x="370" y="730"/>
                  </a:lnTo>
                  <a:lnTo>
                    <a:pt x="361" y="719"/>
                  </a:lnTo>
                  <a:lnTo>
                    <a:pt x="353" y="707"/>
                  </a:lnTo>
                  <a:lnTo>
                    <a:pt x="347" y="693"/>
                  </a:lnTo>
                  <a:lnTo>
                    <a:pt x="346" y="677"/>
                  </a:lnTo>
                  <a:lnTo>
                    <a:pt x="346" y="657"/>
                  </a:lnTo>
                  <a:lnTo>
                    <a:pt x="347" y="643"/>
                  </a:lnTo>
                  <a:lnTo>
                    <a:pt x="346" y="628"/>
                  </a:lnTo>
                  <a:lnTo>
                    <a:pt x="342" y="611"/>
                  </a:lnTo>
                  <a:lnTo>
                    <a:pt x="339" y="601"/>
                  </a:lnTo>
                  <a:lnTo>
                    <a:pt x="335" y="591"/>
                  </a:lnTo>
                  <a:lnTo>
                    <a:pt x="329" y="585"/>
                  </a:lnTo>
                  <a:lnTo>
                    <a:pt x="323" y="579"/>
                  </a:lnTo>
                  <a:lnTo>
                    <a:pt x="310" y="573"/>
                  </a:lnTo>
                  <a:lnTo>
                    <a:pt x="295" y="566"/>
                  </a:lnTo>
                  <a:lnTo>
                    <a:pt x="278" y="561"/>
                  </a:lnTo>
                  <a:lnTo>
                    <a:pt x="259" y="556"/>
                  </a:lnTo>
                  <a:lnTo>
                    <a:pt x="239" y="552"/>
                  </a:lnTo>
                  <a:lnTo>
                    <a:pt x="218" y="549"/>
                  </a:lnTo>
                  <a:lnTo>
                    <a:pt x="204" y="544"/>
                  </a:lnTo>
                  <a:lnTo>
                    <a:pt x="188" y="539"/>
                  </a:lnTo>
                  <a:lnTo>
                    <a:pt x="172" y="534"/>
                  </a:lnTo>
                  <a:lnTo>
                    <a:pt x="161" y="525"/>
                  </a:lnTo>
                  <a:lnTo>
                    <a:pt x="149" y="514"/>
                  </a:lnTo>
                  <a:lnTo>
                    <a:pt x="140" y="504"/>
                  </a:lnTo>
                  <a:lnTo>
                    <a:pt x="132" y="492"/>
                  </a:lnTo>
                  <a:lnTo>
                    <a:pt x="126" y="478"/>
                  </a:lnTo>
                  <a:lnTo>
                    <a:pt x="124" y="464"/>
                  </a:lnTo>
                  <a:lnTo>
                    <a:pt x="124" y="450"/>
                  </a:lnTo>
                  <a:lnTo>
                    <a:pt x="127" y="437"/>
                  </a:lnTo>
                  <a:lnTo>
                    <a:pt x="132" y="419"/>
                  </a:lnTo>
                  <a:lnTo>
                    <a:pt x="137" y="400"/>
                  </a:lnTo>
                  <a:lnTo>
                    <a:pt x="139" y="383"/>
                  </a:lnTo>
                  <a:lnTo>
                    <a:pt x="143" y="366"/>
                  </a:lnTo>
                  <a:lnTo>
                    <a:pt x="145" y="350"/>
                  </a:lnTo>
                  <a:lnTo>
                    <a:pt x="143" y="332"/>
                  </a:lnTo>
                  <a:lnTo>
                    <a:pt x="139" y="316"/>
                  </a:lnTo>
                  <a:lnTo>
                    <a:pt x="133" y="301"/>
                  </a:lnTo>
                  <a:lnTo>
                    <a:pt x="125" y="286"/>
                  </a:lnTo>
                  <a:lnTo>
                    <a:pt x="116" y="274"/>
                  </a:lnTo>
                  <a:lnTo>
                    <a:pt x="111" y="267"/>
                  </a:lnTo>
                  <a:lnTo>
                    <a:pt x="102" y="258"/>
                  </a:lnTo>
                  <a:lnTo>
                    <a:pt x="94" y="250"/>
                  </a:lnTo>
                  <a:lnTo>
                    <a:pt x="85" y="245"/>
                  </a:lnTo>
                  <a:lnTo>
                    <a:pt x="73" y="239"/>
                  </a:lnTo>
                  <a:lnTo>
                    <a:pt x="61" y="235"/>
                  </a:lnTo>
                  <a:lnTo>
                    <a:pt x="46" y="231"/>
                  </a:lnTo>
                  <a:lnTo>
                    <a:pt x="30" y="230"/>
                  </a:lnTo>
                  <a:lnTo>
                    <a:pt x="15" y="230"/>
                  </a:lnTo>
                  <a:lnTo>
                    <a:pt x="0" y="230"/>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78" name="Rectangle 38">
              <a:extLst>
                <a:ext uri="{FF2B5EF4-FFF2-40B4-BE49-F238E27FC236}">
                  <a16:creationId xmlns:a16="http://schemas.microsoft.com/office/drawing/2014/main" id="{41E17AAD-AAB5-4F56-A8DE-8E3C0C060C9B}"/>
                </a:ext>
              </a:extLst>
            </p:cNvPr>
            <p:cNvSpPr>
              <a:spLocks noChangeArrowheads="1"/>
            </p:cNvSpPr>
            <p:nvPr/>
          </p:nvSpPr>
          <p:spPr bwMode="auto">
            <a:xfrm>
              <a:off x="3479" y="1555"/>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REG</a:t>
              </a:r>
            </a:p>
          </p:txBody>
        </p:sp>
      </p:grpSp>
      <p:grpSp>
        <p:nvGrpSpPr>
          <p:cNvPr id="87079" name="Group 39">
            <a:extLst>
              <a:ext uri="{FF2B5EF4-FFF2-40B4-BE49-F238E27FC236}">
                <a16:creationId xmlns:a16="http://schemas.microsoft.com/office/drawing/2014/main" id="{B2A1AF04-2384-4C32-ABDB-4B5983B42613}"/>
              </a:ext>
            </a:extLst>
          </p:cNvPr>
          <p:cNvGrpSpPr>
            <a:grpSpLocks/>
          </p:cNvGrpSpPr>
          <p:nvPr/>
        </p:nvGrpSpPr>
        <p:grpSpPr bwMode="auto">
          <a:xfrm>
            <a:off x="2918222" y="3348038"/>
            <a:ext cx="1351359" cy="1313260"/>
            <a:chOff x="1491" y="2812"/>
            <a:chExt cx="1135" cy="1103"/>
          </a:xfrm>
        </p:grpSpPr>
        <p:sp>
          <p:nvSpPr>
            <p:cNvPr id="87080" name="Freeform 40">
              <a:extLst>
                <a:ext uri="{FF2B5EF4-FFF2-40B4-BE49-F238E27FC236}">
                  <a16:creationId xmlns:a16="http://schemas.microsoft.com/office/drawing/2014/main" id="{0C3CE823-8EE8-4980-B16E-F1D5EF9229B9}"/>
                </a:ext>
              </a:extLst>
            </p:cNvPr>
            <p:cNvSpPr>
              <a:spLocks/>
            </p:cNvSpPr>
            <p:nvPr/>
          </p:nvSpPr>
          <p:spPr bwMode="auto">
            <a:xfrm>
              <a:off x="1491" y="2812"/>
              <a:ext cx="1135" cy="1103"/>
            </a:xfrm>
            <a:custGeom>
              <a:avLst/>
              <a:gdLst>
                <a:gd name="T0" fmla="*/ 1134 w 1135"/>
                <a:gd name="T1" fmla="*/ 1102 h 1103"/>
                <a:gd name="T2" fmla="*/ 0 w 1135"/>
                <a:gd name="T3" fmla="*/ 222 h 1103"/>
                <a:gd name="T4" fmla="*/ 102 w 1135"/>
                <a:gd name="T5" fmla="*/ 214 h 1103"/>
                <a:gd name="T6" fmla="*/ 105 w 1135"/>
                <a:gd name="T7" fmla="*/ 194 h 1103"/>
                <a:gd name="T8" fmla="*/ 100 w 1135"/>
                <a:gd name="T9" fmla="*/ 170 h 1103"/>
                <a:gd name="T10" fmla="*/ 92 w 1135"/>
                <a:gd name="T11" fmla="*/ 140 h 1103"/>
                <a:gd name="T12" fmla="*/ 87 w 1135"/>
                <a:gd name="T13" fmla="*/ 112 h 1103"/>
                <a:gd name="T14" fmla="*/ 88 w 1135"/>
                <a:gd name="T15" fmla="*/ 85 h 1103"/>
                <a:gd name="T16" fmla="*/ 97 w 1135"/>
                <a:gd name="T17" fmla="*/ 59 h 1103"/>
                <a:gd name="T18" fmla="*/ 116 w 1135"/>
                <a:gd name="T19" fmla="*/ 37 h 1103"/>
                <a:gd name="T20" fmla="*/ 137 w 1135"/>
                <a:gd name="T21" fmla="*/ 19 h 1103"/>
                <a:gd name="T22" fmla="*/ 162 w 1135"/>
                <a:gd name="T23" fmla="*/ 6 h 1103"/>
                <a:gd name="T24" fmla="*/ 195 w 1135"/>
                <a:gd name="T25" fmla="*/ 1 h 1103"/>
                <a:gd name="T26" fmla="*/ 223 w 1135"/>
                <a:gd name="T27" fmla="*/ 0 h 1103"/>
                <a:gd name="T28" fmla="*/ 248 w 1135"/>
                <a:gd name="T29" fmla="*/ 3 h 1103"/>
                <a:gd name="T30" fmla="*/ 273 w 1135"/>
                <a:gd name="T31" fmla="*/ 10 h 1103"/>
                <a:gd name="T32" fmla="*/ 294 w 1135"/>
                <a:gd name="T33" fmla="*/ 24 h 1103"/>
                <a:gd name="T34" fmla="*/ 314 w 1135"/>
                <a:gd name="T35" fmla="*/ 45 h 1103"/>
                <a:gd name="T36" fmla="*/ 329 w 1135"/>
                <a:gd name="T37" fmla="*/ 67 h 1103"/>
                <a:gd name="T38" fmla="*/ 338 w 1135"/>
                <a:gd name="T39" fmla="*/ 99 h 1103"/>
                <a:gd name="T40" fmla="*/ 334 w 1135"/>
                <a:gd name="T41" fmla="*/ 130 h 1103"/>
                <a:gd name="T42" fmla="*/ 326 w 1135"/>
                <a:gd name="T43" fmla="*/ 162 h 1103"/>
                <a:gd name="T44" fmla="*/ 319 w 1135"/>
                <a:gd name="T45" fmla="*/ 193 h 1103"/>
                <a:gd name="T46" fmla="*/ 321 w 1135"/>
                <a:gd name="T47" fmla="*/ 208 h 1103"/>
                <a:gd name="T48" fmla="*/ 511 w 1135"/>
                <a:gd name="T49" fmla="*/ 216 h 1103"/>
                <a:gd name="T50" fmla="*/ 507 w 1135"/>
                <a:gd name="T51" fmla="*/ 274 h 1103"/>
                <a:gd name="T52" fmla="*/ 508 w 1135"/>
                <a:gd name="T53" fmla="*/ 308 h 1103"/>
                <a:gd name="T54" fmla="*/ 513 w 1135"/>
                <a:gd name="T55" fmla="*/ 344 h 1103"/>
                <a:gd name="T56" fmla="*/ 526 w 1135"/>
                <a:gd name="T57" fmla="*/ 365 h 1103"/>
                <a:gd name="T58" fmla="*/ 547 w 1135"/>
                <a:gd name="T59" fmla="*/ 381 h 1103"/>
                <a:gd name="T60" fmla="*/ 572 w 1135"/>
                <a:gd name="T61" fmla="*/ 388 h 1103"/>
                <a:gd name="T62" fmla="*/ 602 w 1135"/>
                <a:gd name="T63" fmla="*/ 389 h 1103"/>
                <a:gd name="T64" fmla="*/ 630 w 1135"/>
                <a:gd name="T65" fmla="*/ 386 h 1103"/>
                <a:gd name="T66" fmla="*/ 666 w 1135"/>
                <a:gd name="T67" fmla="*/ 382 h 1103"/>
                <a:gd name="T68" fmla="*/ 702 w 1135"/>
                <a:gd name="T69" fmla="*/ 384 h 1103"/>
                <a:gd name="T70" fmla="*/ 736 w 1135"/>
                <a:gd name="T71" fmla="*/ 393 h 1103"/>
                <a:gd name="T72" fmla="*/ 763 w 1135"/>
                <a:gd name="T73" fmla="*/ 408 h 1103"/>
                <a:gd name="T74" fmla="*/ 780 w 1135"/>
                <a:gd name="T75" fmla="*/ 432 h 1103"/>
                <a:gd name="T76" fmla="*/ 787 w 1135"/>
                <a:gd name="T77" fmla="*/ 460 h 1103"/>
                <a:gd name="T78" fmla="*/ 784 w 1135"/>
                <a:gd name="T79" fmla="*/ 491 h 1103"/>
                <a:gd name="T80" fmla="*/ 787 w 1135"/>
                <a:gd name="T81" fmla="*/ 521 h 1103"/>
                <a:gd name="T82" fmla="*/ 798 w 1135"/>
                <a:gd name="T83" fmla="*/ 546 h 1103"/>
                <a:gd name="T84" fmla="*/ 817 w 1135"/>
                <a:gd name="T85" fmla="*/ 564 h 1103"/>
                <a:gd name="T86" fmla="*/ 850 w 1135"/>
                <a:gd name="T87" fmla="*/ 575 h 1103"/>
                <a:gd name="T88" fmla="*/ 880 w 1135"/>
                <a:gd name="T89" fmla="*/ 582 h 1103"/>
                <a:gd name="T90" fmla="*/ 917 w 1135"/>
                <a:gd name="T91" fmla="*/ 589 h 1103"/>
                <a:gd name="T92" fmla="*/ 947 w 1135"/>
                <a:gd name="T93" fmla="*/ 599 h 1103"/>
                <a:gd name="T94" fmla="*/ 972 w 1135"/>
                <a:gd name="T95" fmla="*/ 613 h 1103"/>
                <a:gd name="T96" fmla="*/ 992 w 1135"/>
                <a:gd name="T97" fmla="*/ 634 h 1103"/>
                <a:gd name="T98" fmla="*/ 1005 w 1135"/>
                <a:gd name="T99" fmla="*/ 658 h 1103"/>
                <a:gd name="T100" fmla="*/ 1006 w 1135"/>
                <a:gd name="T101" fmla="*/ 693 h 1103"/>
                <a:gd name="T102" fmla="*/ 999 w 1135"/>
                <a:gd name="T103" fmla="*/ 726 h 1103"/>
                <a:gd name="T104" fmla="*/ 990 w 1135"/>
                <a:gd name="T105" fmla="*/ 765 h 1103"/>
                <a:gd name="T106" fmla="*/ 988 w 1135"/>
                <a:gd name="T107" fmla="*/ 794 h 1103"/>
                <a:gd name="T108" fmla="*/ 994 w 1135"/>
                <a:gd name="T109" fmla="*/ 828 h 1103"/>
                <a:gd name="T110" fmla="*/ 1007 w 1135"/>
                <a:gd name="T111" fmla="*/ 852 h 1103"/>
                <a:gd name="T112" fmla="*/ 1028 w 1135"/>
                <a:gd name="T113" fmla="*/ 877 h 1103"/>
                <a:gd name="T114" fmla="*/ 1055 w 1135"/>
                <a:gd name="T115" fmla="*/ 897 h 1103"/>
                <a:gd name="T116" fmla="*/ 1084 w 1135"/>
                <a:gd name="T117" fmla="*/ 906 h 1103"/>
                <a:gd name="T118" fmla="*/ 1116 w 1135"/>
                <a:gd name="T119" fmla="*/ 909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3">
                  <a:moveTo>
                    <a:pt x="1134" y="908"/>
                  </a:moveTo>
                  <a:lnTo>
                    <a:pt x="1134" y="1102"/>
                  </a:lnTo>
                  <a:lnTo>
                    <a:pt x="1" y="1102"/>
                  </a:lnTo>
                  <a:lnTo>
                    <a:pt x="0" y="222"/>
                  </a:lnTo>
                  <a:lnTo>
                    <a:pt x="98" y="222"/>
                  </a:lnTo>
                  <a:lnTo>
                    <a:pt x="102" y="214"/>
                  </a:lnTo>
                  <a:lnTo>
                    <a:pt x="105" y="203"/>
                  </a:lnTo>
                  <a:lnTo>
                    <a:pt x="105" y="194"/>
                  </a:lnTo>
                  <a:lnTo>
                    <a:pt x="104" y="183"/>
                  </a:lnTo>
                  <a:lnTo>
                    <a:pt x="100" y="170"/>
                  </a:lnTo>
                  <a:lnTo>
                    <a:pt x="96" y="152"/>
                  </a:lnTo>
                  <a:lnTo>
                    <a:pt x="92" y="140"/>
                  </a:lnTo>
                  <a:lnTo>
                    <a:pt x="88" y="125"/>
                  </a:lnTo>
                  <a:lnTo>
                    <a:pt x="87" y="112"/>
                  </a:lnTo>
                  <a:lnTo>
                    <a:pt x="87" y="98"/>
                  </a:lnTo>
                  <a:lnTo>
                    <a:pt x="88" y="85"/>
                  </a:lnTo>
                  <a:lnTo>
                    <a:pt x="92" y="71"/>
                  </a:lnTo>
                  <a:lnTo>
                    <a:pt x="97" y="59"/>
                  </a:lnTo>
                  <a:lnTo>
                    <a:pt x="105" y="49"/>
                  </a:lnTo>
                  <a:lnTo>
                    <a:pt x="116" y="37"/>
                  </a:lnTo>
                  <a:lnTo>
                    <a:pt x="126" y="28"/>
                  </a:lnTo>
                  <a:lnTo>
                    <a:pt x="137" y="19"/>
                  </a:lnTo>
                  <a:lnTo>
                    <a:pt x="148" y="12"/>
                  </a:lnTo>
                  <a:lnTo>
                    <a:pt x="162" y="6"/>
                  </a:lnTo>
                  <a:lnTo>
                    <a:pt x="178" y="3"/>
                  </a:lnTo>
                  <a:lnTo>
                    <a:pt x="195" y="1"/>
                  </a:lnTo>
                  <a:lnTo>
                    <a:pt x="208" y="0"/>
                  </a:lnTo>
                  <a:lnTo>
                    <a:pt x="223" y="0"/>
                  </a:lnTo>
                  <a:lnTo>
                    <a:pt x="237" y="1"/>
                  </a:lnTo>
                  <a:lnTo>
                    <a:pt x="248" y="3"/>
                  </a:lnTo>
                  <a:lnTo>
                    <a:pt x="261" y="6"/>
                  </a:lnTo>
                  <a:lnTo>
                    <a:pt x="273" y="10"/>
                  </a:lnTo>
                  <a:lnTo>
                    <a:pt x="283" y="16"/>
                  </a:lnTo>
                  <a:lnTo>
                    <a:pt x="294" y="24"/>
                  </a:lnTo>
                  <a:lnTo>
                    <a:pt x="304" y="34"/>
                  </a:lnTo>
                  <a:lnTo>
                    <a:pt x="314" y="45"/>
                  </a:lnTo>
                  <a:lnTo>
                    <a:pt x="323" y="56"/>
                  </a:lnTo>
                  <a:lnTo>
                    <a:pt x="329" y="67"/>
                  </a:lnTo>
                  <a:lnTo>
                    <a:pt x="334" y="82"/>
                  </a:lnTo>
                  <a:lnTo>
                    <a:pt x="338" y="99"/>
                  </a:lnTo>
                  <a:lnTo>
                    <a:pt x="338" y="115"/>
                  </a:lnTo>
                  <a:lnTo>
                    <a:pt x="334" y="130"/>
                  </a:lnTo>
                  <a:lnTo>
                    <a:pt x="330" y="146"/>
                  </a:lnTo>
                  <a:lnTo>
                    <a:pt x="326" y="162"/>
                  </a:lnTo>
                  <a:lnTo>
                    <a:pt x="322" y="179"/>
                  </a:lnTo>
                  <a:lnTo>
                    <a:pt x="319" y="193"/>
                  </a:lnTo>
                  <a:lnTo>
                    <a:pt x="319" y="201"/>
                  </a:lnTo>
                  <a:lnTo>
                    <a:pt x="321" y="208"/>
                  </a:lnTo>
                  <a:lnTo>
                    <a:pt x="324" y="216"/>
                  </a:lnTo>
                  <a:lnTo>
                    <a:pt x="511" y="216"/>
                  </a:lnTo>
                  <a:lnTo>
                    <a:pt x="507" y="252"/>
                  </a:lnTo>
                  <a:lnTo>
                    <a:pt x="507" y="274"/>
                  </a:lnTo>
                  <a:lnTo>
                    <a:pt x="507" y="292"/>
                  </a:lnTo>
                  <a:lnTo>
                    <a:pt x="508" y="308"/>
                  </a:lnTo>
                  <a:lnTo>
                    <a:pt x="510" y="326"/>
                  </a:lnTo>
                  <a:lnTo>
                    <a:pt x="513" y="344"/>
                  </a:lnTo>
                  <a:lnTo>
                    <a:pt x="519" y="355"/>
                  </a:lnTo>
                  <a:lnTo>
                    <a:pt x="526" y="365"/>
                  </a:lnTo>
                  <a:lnTo>
                    <a:pt x="535" y="374"/>
                  </a:lnTo>
                  <a:lnTo>
                    <a:pt x="547" y="381"/>
                  </a:lnTo>
                  <a:lnTo>
                    <a:pt x="560" y="386"/>
                  </a:lnTo>
                  <a:lnTo>
                    <a:pt x="572" y="388"/>
                  </a:lnTo>
                  <a:lnTo>
                    <a:pt x="586" y="389"/>
                  </a:lnTo>
                  <a:lnTo>
                    <a:pt x="602" y="389"/>
                  </a:lnTo>
                  <a:lnTo>
                    <a:pt x="619" y="387"/>
                  </a:lnTo>
                  <a:lnTo>
                    <a:pt x="630" y="386"/>
                  </a:lnTo>
                  <a:lnTo>
                    <a:pt x="648" y="384"/>
                  </a:lnTo>
                  <a:lnTo>
                    <a:pt x="666" y="382"/>
                  </a:lnTo>
                  <a:lnTo>
                    <a:pt x="686" y="382"/>
                  </a:lnTo>
                  <a:lnTo>
                    <a:pt x="702" y="384"/>
                  </a:lnTo>
                  <a:lnTo>
                    <a:pt x="719" y="387"/>
                  </a:lnTo>
                  <a:lnTo>
                    <a:pt x="736" y="393"/>
                  </a:lnTo>
                  <a:lnTo>
                    <a:pt x="749" y="399"/>
                  </a:lnTo>
                  <a:lnTo>
                    <a:pt x="763" y="408"/>
                  </a:lnTo>
                  <a:lnTo>
                    <a:pt x="772" y="419"/>
                  </a:lnTo>
                  <a:lnTo>
                    <a:pt x="780" y="432"/>
                  </a:lnTo>
                  <a:lnTo>
                    <a:pt x="785" y="446"/>
                  </a:lnTo>
                  <a:lnTo>
                    <a:pt x="787" y="460"/>
                  </a:lnTo>
                  <a:lnTo>
                    <a:pt x="785" y="475"/>
                  </a:lnTo>
                  <a:lnTo>
                    <a:pt x="784" y="491"/>
                  </a:lnTo>
                  <a:lnTo>
                    <a:pt x="785" y="507"/>
                  </a:lnTo>
                  <a:lnTo>
                    <a:pt x="787" y="521"/>
                  </a:lnTo>
                  <a:lnTo>
                    <a:pt x="792" y="533"/>
                  </a:lnTo>
                  <a:lnTo>
                    <a:pt x="798" y="546"/>
                  </a:lnTo>
                  <a:lnTo>
                    <a:pt x="806" y="555"/>
                  </a:lnTo>
                  <a:lnTo>
                    <a:pt x="817" y="564"/>
                  </a:lnTo>
                  <a:lnTo>
                    <a:pt x="833" y="570"/>
                  </a:lnTo>
                  <a:lnTo>
                    <a:pt x="850" y="575"/>
                  </a:lnTo>
                  <a:lnTo>
                    <a:pt x="864" y="578"/>
                  </a:lnTo>
                  <a:lnTo>
                    <a:pt x="880" y="582"/>
                  </a:lnTo>
                  <a:lnTo>
                    <a:pt x="900" y="586"/>
                  </a:lnTo>
                  <a:lnTo>
                    <a:pt x="917" y="589"/>
                  </a:lnTo>
                  <a:lnTo>
                    <a:pt x="933" y="594"/>
                  </a:lnTo>
                  <a:lnTo>
                    <a:pt x="947" y="599"/>
                  </a:lnTo>
                  <a:lnTo>
                    <a:pt x="961" y="605"/>
                  </a:lnTo>
                  <a:lnTo>
                    <a:pt x="972" y="613"/>
                  </a:lnTo>
                  <a:lnTo>
                    <a:pt x="981" y="621"/>
                  </a:lnTo>
                  <a:lnTo>
                    <a:pt x="992" y="634"/>
                  </a:lnTo>
                  <a:lnTo>
                    <a:pt x="999" y="645"/>
                  </a:lnTo>
                  <a:lnTo>
                    <a:pt x="1005" y="658"/>
                  </a:lnTo>
                  <a:lnTo>
                    <a:pt x="1008" y="676"/>
                  </a:lnTo>
                  <a:lnTo>
                    <a:pt x="1006" y="693"/>
                  </a:lnTo>
                  <a:lnTo>
                    <a:pt x="1003" y="707"/>
                  </a:lnTo>
                  <a:lnTo>
                    <a:pt x="999" y="726"/>
                  </a:lnTo>
                  <a:lnTo>
                    <a:pt x="994" y="747"/>
                  </a:lnTo>
                  <a:lnTo>
                    <a:pt x="990" y="765"/>
                  </a:lnTo>
                  <a:lnTo>
                    <a:pt x="988" y="781"/>
                  </a:lnTo>
                  <a:lnTo>
                    <a:pt x="988" y="794"/>
                  </a:lnTo>
                  <a:lnTo>
                    <a:pt x="991" y="812"/>
                  </a:lnTo>
                  <a:lnTo>
                    <a:pt x="994" y="828"/>
                  </a:lnTo>
                  <a:lnTo>
                    <a:pt x="1000" y="840"/>
                  </a:lnTo>
                  <a:lnTo>
                    <a:pt x="1007" y="852"/>
                  </a:lnTo>
                  <a:lnTo>
                    <a:pt x="1017" y="865"/>
                  </a:lnTo>
                  <a:lnTo>
                    <a:pt x="1028" y="877"/>
                  </a:lnTo>
                  <a:lnTo>
                    <a:pt x="1041" y="888"/>
                  </a:lnTo>
                  <a:lnTo>
                    <a:pt x="1055" y="897"/>
                  </a:lnTo>
                  <a:lnTo>
                    <a:pt x="1069" y="902"/>
                  </a:lnTo>
                  <a:lnTo>
                    <a:pt x="1084" y="906"/>
                  </a:lnTo>
                  <a:lnTo>
                    <a:pt x="1099" y="908"/>
                  </a:lnTo>
                  <a:lnTo>
                    <a:pt x="1116" y="909"/>
                  </a:lnTo>
                  <a:lnTo>
                    <a:pt x="1134" y="908"/>
                  </a:lnTo>
                </a:path>
              </a:pathLst>
            </a:custGeom>
            <a:solidFill>
              <a:srgbClr val="00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7081" name="Rectangle 41">
              <a:extLst>
                <a:ext uri="{FF2B5EF4-FFF2-40B4-BE49-F238E27FC236}">
                  <a16:creationId xmlns:a16="http://schemas.microsoft.com/office/drawing/2014/main" id="{25410377-150E-4512-ACC1-CA93552083CA}"/>
                </a:ext>
              </a:extLst>
            </p:cNvPr>
            <p:cNvSpPr>
              <a:spLocks noChangeArrowheads="1"/>
            </p:cNvSpPr>
            <p:nvPr/>
          </p:nvSpPr>
          <p:spPr bwMode="auto">
            <a:xfrm>
              <a:off x="1574" y="3331"/>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rgbClr val="000000"/>
                  </a:solidFill>
                  <a:effectLst>
                    <a:outerShdw blurRad="38100" dist="38100" dir="2700000" algn="tl">
                      <a:srgbClr val="FFFFFF"/>
                    </a:outerShdw>
                  </a:effectLst>
                  <a:latin typeface="Helvetica" panose="020B0604020202020204" pitchFamily="34" charset="0"/>
                </a:rPr>
                <a:t>VRG</a:t>
              </a:r>
            </a:p>
          </p:txBody>
        </p:sp>
      </p:grpSp>
      <p:sp>
        <p:nvSpPr>
          <p:cNvPr id="87082" name="Rectangle 42">
            <a:extLst>
              <a:ext uri="{FF2B5EF4-FFF2-40B4-BE49-F238E27FC236}">
                <a16:creationId xmlns:a16="http://schemas.microsoft.com/office/drawing/2014/main" id="{744E213A-D58F-4F33-97B5-734C0FE1A010}"/>
              </a:ext>
            </a:extLst>
          </p:cNvPr>
          <p:cNvSpPr>
            <a:spLocks noChangeArrowheads="1"/>
          </p:cNvSpPr>
          <p:nvPr/>
        </p:nvSpPr>
        <p:spPr bwMode="auto">
          <a:xfrm>
            <a:off x="1635919" y="1816894"/>
            <a:ext cx="687688"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ACGIH</a:t>
            </a:r>
          </a:p>
        </p:txBody>
      </p:sp>
      <p:sp>
        <p:nvSpPr>
          <p:cNvPr id="87083" name="Rectangle 43">
            <a:extLst>
              <a:ext uri="{FF2B5EF4-FFF2-40B4-BE49-F238E27FC236}">
                <a16:creationId xmlns:a16="http://schemas.microsoft.com/office/drawing/2014/main" id="{B1DCBBAF-1840-40CF-85AA-7A1E8CCE1FB1}"/>
              </a:ext>
            </a:extLst>
          </p:cNvPr>
          <p:cNvSpPr>
            <a:spLocks noChangeArrowheads="1"/>
          </p:cNvSpPr>
          <p:nvPr/>
        </p:nvSpPr>
        <p:spPr bwMode="auto">
          <a:xfrm>
            <a:off x="6390085" y="1816894"/>
            <a:ext cx="1091644"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Government</a:t>
            </a:r>
          </a:p>
        </p:txBody>
      </p:sp>
      <p:sp>
        <p:nvSpPr>
          <p:cNvPr id="87084" name="Rectangle 44">
            <a:extLst>
              <a:ext uri="{FF2B5EF4-FFF2-40B4-BE49-F238E27FC236}">
                <a16:creationId xmlns:a16="http://schemas.microsoft.com/office/drawing/2014/main" id="{C9FFFE5A-DA74-4E55-99DC-95472504BE00}"/>
              </a:ext>
            </a:extLst>
          </p:cNvPr>
          <p:cNvSpPr>
            <a:spLocks noChangeArrowheads="1"/>
          </p:cNvSpPr>
          <p:nvPr/>
        </p:nvSpPr>
        <p:spPr bwMode="auto">
          <a:xfrm>
            <a:off x="6718698" y="3931444"/>
            <a:ext cx="543417"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AIHA</a:t>
            </a:r>
          </a:p>
        </p:txBody>
      </p:sp>
      <p:sp>
        <p:nvSpPr>
          <p:cNvPr id="87085" name="Rectangle 45">
            <a:extLst>
              <a:ext uri="{FF2B5EF4-FFF2-40B4-BE49-F238E27FC236}">
                <a16:creationId xmlns:a16="http://schemas.microsoft.com/office/drawing/2014/main" id="{BF69875A-D673-48C2-9E14-F7762A6FF8AC}"/>
              </a:ext>
            </a:extLst>
          </p:cNvPr>
          <p:cNvSpPr>
            <a:spLocks noChangeArrowheads="1"/>
          </p:cNvSpPr>
          <p:nvPr/>
        </p:nvSpPr>
        <p:spPr bwMode="auto">
          <a:xfrm>
            <a:off x="1588294" y="3931444"/>
            <a:ext cx="755014"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Industry</a:t>
            </a:r>
          </a:p>
        </p:txBody>
      </p:sp>
      <p:sp>
        <p:nvSpPr>
          <p:cNvPr id="87086" name="Rectangle 46">
            <a:extLst>
              <a:ext uri="{FF2B5EF4-FFF2-40B4-BE49-F238E27FC236}">
                <a16:creationId xmlns:a16="http://schemas.microsoft.com/office/drawing/2014/main" id="{CA720A85-4B0B-46FD-BBEC-92FA6C993A2C}"/>
              </a:ext>
            </a:extLst>
          </p:cNvPr>
          <p:cNvSpPr>
            <a:spLocks noChangeArrowheads="1"/>
          </p:cNvSpPr>
          <p:nvPr/>
        </p:nvSpPr>
        <p:spPr bwMode="auto">
          <a:xfrm>
            <a:off x="4331494" y="2765823"/>
            <a:ext cx="567463" cy="993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6000">
                <a:solidFill>
                  <a:srgbClr val="000000"/>
                </a:solidFill>
                <a:effectLst>
                  <a:outerShdw blurRad="38100" dist="38100" dir="2700000" algn="tl">
                    <a:srgbClr val="FFFFFF"/>
                  </a:outerShdw>
                </a:effectLst>
              </a:rPr>
              <a:t>?</a:t>
            </a:r>
          </a:p>
        </p:txBody>
      </p:sp>
    </p:spTree>
    <p:extLst>
      <p:ext uri="{BB962C8B-B14F-4D97-AF65-F5344CB8AC3E}">
        <p14:creationId xmlns:p14="http://schemas.microsoft.com/office/powerpoint/2010/main" val="7629461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13F734D5-4E83-4596-AEE9-406FDF960F8F}"/>
              </a:ext>
            </a:extLst>
          </p:cNvPr>
          <p:cNvSpPr>
            <a:spLocks noChangeArrowheads="1"/>
          </p:cNvSpPr>
          <p:nvPr/>
        </p:nvSpPr>
        <p:spPr bwMode="auto">
          <a:xfrm>
            <a:off x="846749" y="161414"/>
            <a:ext cx="6970679"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p>
            <a:pPr algn="ctr"/>
            <a:r>
              <a:rPr lang="en-US" altLang="en-US" sz="3150" dirty="0">
                <a:solidFill>
                  <a:schemeClr val="hlink"/>
                </a:solidFill>
                <a:effectLst>
                  <a:outerShdw blurRad="38100" dist="38100" dir="2700000" algn="tl">
                    <a:srgbClr val="000000"/>
                  </a:outerShdw>
                </a:effectLst>
                <a:latin typeface="+mj-lt"/>
              </a:rPr>
              <a:t>Industrial Hygiene Guidelines (IHG)</a:t>
            </a:r>
          </a:p>
        </p:txBody>
      </p:sp>
      <p:sp>
        <p:nvSpPr>
          <p:cNvPr id="89091" name="Rectangle 3">
            <a:extLst>
              <a:ext uri="{FF2B5EF4-FFF2-40B4-BE49-F238E27FC236}">
                <a16:creationId xmlns:a16="http://schemas.microsoft.com/office/drawing/2014/main" id="{B4C8B2FF-5AAD-4BB6-A8EF-B066660F809B}"/>
              </a:ext>
            </a:extLst>
          </p:cNvPr>
          <p:cNvSpPr>
            <a:spLocks noChangeArrowheads="1"/>
          </p:cNvSpPr>
          <p:nvPr/>
        </p:nvSpPr>
        <p:spPr bwMode="auto">
          <a:xfrm>
            <a:off x="3302794" y="1188244"/>
            <a:ext cx="2390077"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solidFill>
                  <a:schemeClr val="hlink"/>
                </a:solidFill>
                <a:latin typeface="Helvetica" panose="020B0604020202020204" pitchFamily="34" charset="0"/>
              </a:rPr>
              <a:t>The Dow Chemical Company</a:t>
            </a:r>
          </a:p>
        </p:txBody>
      </p:sp>
      <p:grpSp>
        <p:nvGrpSpPr>
          <p:cNvPr id="89092" name="Group 4">
            <a:extLst>
              <a:ext uri="{FF2B5EF4-FFF2-40B4-BE49-F238E27FC236}">
                <a16:creationId xmlns:a16="http://schemas.microsoft.com/office/drawing/2014/main" id="{7DA280F8-EE96-4484-963B-D91B31322489}"/>
              </a:ext>
            </a:extLst>
          </p:cNvPr>
          <p:cNvGrpSpPr>
            <a:grpSpLocks/>
          </p:cNvGrpSpPr>
          <p:nvPr/>
        </p:nvGrpSpPr>
        <p:grpSpPr bwMode="auto">
          <a:xfrm>
            <a:off x="2996804" y="1672148"/>
            <a:ext cx="3259931" cy="3309938"/>
            <a:chOff x="1557" y="1484"/>
            <a:chExt cx="2738" cy="2780"/>
          </a:xfrm>
        </p:grpSpPr>
        <p:grpSp>
          <p:nvGrpSpPr>
            <p:cNvPr id="89093" name="Group 5">
              <a:extLst>
                <a:ext uri="{FF2B5EF4-FFF2-40B4-BE49-F238E27FC236}">
                  <a16:creationId xmlns:a16="http://schemas.microsoft.com/office/drawing/2014/main" id="{881669D9-510B-473A-B581-35DA66CC6D26}"/>
                </a:ext>
              </a:extLst>
            </p:cNvPr>
            <p:cNvGrpSpPr>
              <a:grpSpLocks/>
            </p:cNvGrpSpPr>
            <p:nvPr/>
          </p:nvGrpSpPr>
          <p:grpSpPr bwMode="auto">
            <a:xfrm>
              <a:off x="1557" y="1484"/>
              <a:ext cx="2738" cy="2780"/>
              <a:chOff x="1557" y="1484"/>
              <a:chExt cx="2738" cy="2780"/>
            </a:xfrm>
          </p:grpSpPr>
          <p:sp>
            <p:nvSpPr>
              <p:cNvPr id="89094" name="Freeform 6">
                <a:extLst>
                  <a:ext uri="{FF2B5EF4-FFF2-40B4-BE49-F238E27FC236}">
                    <a16:creationId xmlns:a16="http://schemas.microsoft.com/office/drawing/2014/main" id="{95E0D5A3-BBE9-4F45-9D71-12ECB2F4036E}"/>
                  </a:ext>
                </a:extLst>
              </p:cNvPr>
              <p:cNvSpPr>
                <a:spLocks/>
              </p:cNvSpPr>
              <p:nvPr/>
            </p:nvSpPr>
            <p:spPr bwMode="auto">
              <a:xfrm>
                <a:off x="1794" y="1848"/>
                <a:ext cx="2014" cy="2067"/>
              </a:xfrm>
              <a:custGeom>
                <a:avLst/>
                <a:gdLst>
                  <a:gd name="T0" fmla="*/ 1277 w 2014"/>
                  <a:gd name="T1" fmla="*/ 110 h 2067"/>
                  <a:gd name="T2" fmla="*/ 1356 w 2014"/>
                  <a:gd name="T3" fmla="*/ 123 h 2067"/>
                  <a:gd name="T4" fmla="*/ 1516 w 2014"/>
                  <a:gd name="T5" fmla="*/ 178 h 2067"/>
                  <a:gd name="T6" fmla="*/ 1608 w 2014"/>
                  <a:gd name="T7" fmla="*/ 220 h 2067"/>
                  <a:gd name="T8" fmla="*/ 1708 w 2014"/>
                  <a:gd name="T9" fmla="*/ 247 h 2067"/>
                  <a:gd name="T10" fmla="*/ 1878 w 2014"/>
                  <a:gd name="T11" fmla="*/ 320 h 2067"/>
                  <a:gd name="T12" fmla="*/ 1923 w 2014"/>
                  <a:gd name="T13" fmla="*/ 525 h 2067"/>
                  <a:gd name="T14" fmla="*/ 1999 w 2014"/>
                  <a:gd name="T15" fmla="*/ 638 h 2067"/>
                  <a:gd name="T16" fmla="*/ 2013 w 2014"/>
                  <a:gd name="T17" fmla="*/ 827 h 2067"/>
                  <a:gd name="T18" fmla="*/ 1426 w 2014"/>
                  <a:gd name="T19" fmla="*/ 1014 h 2067"/>
                  <a:gd name="T20" fmla="*/ 1521 w 2014"/>
                  <a:gd name="T21" fmla="*/ 1088 h 2067"/>
                  <a:gd name="T22" fmla="*/ 1471 w 2014"/>
                  <a:gd name="T23" fmla="*/ 1138 h 2067"/>
                  <a:gd name="T24" fmla="*/ 1416 w 2014"/>
                  <a:gd name="T25" fmla="*/ 1180 h 2067"/>
                  <a:gd name="T26" fmla="*/ 1342 w 2014"/>
                  <a:gd name="T27" fmla="*/ 1238 h 2067"/>
                  <a:gd name="T28" fmla="*/ 1387 w 2014"/>
                  <a:gd name="T29" fmla="*/ 1311 h 2067"/>
                  <a:gd name="T30" fmla="*/ 1350 w 2014"/>
                  <a:gd name="T31" fmla="*/ 1287 h 2067"/>
                  <a:gd name="T32" fmla="*/ 1264 w 2014"/>
                  <a:gd name="T33" fmla="*/ 1316 h 2067"/>
                  <a:gd name="T34" fmla="*/ 1203 w 2014"/>
                  <a:gd name="T35" fmla="*/ 1416 h 2067"/>
                  <a:gd name="T36" fmla="*/ 1093 w 2014"/>
                  <a:gd name="T37" fmla="*/ 2066 h 2067"/>
                  <a:gd name="T38" fmla="*/ 995 w 2014"/>
                  <a:gd name="T39" fmla="*/ 1945 h 2067"/>
                  <a:gd name="T40" fmla="*/ 919 w 2014"/>
                  <a:gd name="T41" fmla="*/ 1931 h 2067"/>
                  <a:gd name="T42" fmla="*/ 741 w 2014"/>
                  <a:gd name="T43" fmla="*/ 1900 h 2067"/>
                  <a:gd name="T44" fmla="*/ 656 w 2014"/>
                  <a:gd name="T45" fmla="*/ 1845 h 2067"/>
                  <a:gd name="T46" fmla="*/ 491 w 2014"/>
                  <a:gd name="T47" fmla="*/ 1887 h 2067"/>
                  <a:gd name="T48" fmla="*/ 328 w 2014"/>
                  <a:gd name="T49" fmla="*/ 1771 h 2067"/>
                  <a:gd name="T50" fmla="*/ 388 w 2014"/>
                  <a:gd name="T51" fmla="*/ 1503 h 2067"/>
                  <a:gd name="T52" fmla="*/ 333 w 2014"/>
                  <a:gd name="T53" fmla="*/ 1387 h 2067"/>
                  <a:gd name="T54" fmla="*/ 273 w 2014"/>
                  <a:gd name="T55" fmla="*/ 1206 h 2067"/>
                  <a:gd name="T56" fmla="*/ 0 w 2014"/>
                  <a:gd name="T57" fmla="*/ 964 h 2067"/>
                  <a:gd name="T58" fmla="*/ 199 w 2014"/>
                  <a:gd name="T59" fmla="*/ 862 h 2067"/>
                  <a:gd name="T60" fmla="*/ 323 w 2014"/>
                  <a:gd name="T61" fmla="*/ 649 h 2067"/>
                  <a:gd name="T62" fmla="*/ 273 w 2014"/>
                  <a:gd name="T63" fmla="*/ 294 h 2067"/>
                  <a:gd name="T64" fmla="*/ 467 w 2014"/>
                  <a:gd name="T65" fmla="*/ 191 h 2067"/>
                  <a:gd name="T66" fmla="*/ 678 w 2014"/>
                  <a:gd name="T67" fmla="*/ 241 h 2067"/>
                  <a:gd name="T68" fmla="*/ 717 w 2014"/>
                  <a:gd name="T69" fmla="*/ 78 h 2067"/>
                  <a:gd name="T70" fmla="*/ 911 w 2014"/>
                  <a:gd name="T71" fmla="*/ 31 h 2067"/>
                  <a:gd name="T72" fmla="*/ 1069 w 2014"/>
                  <a:gd name="T73" fmla="*/ 0 h 2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14" h="2067">
                    <a:moveTo>
                      <a:pt x="1179" y="470"/>
                    </a:moveTo>
                    <a:lnTo>
                      <a:pt x="1277" y="110"/>
                    </a:lnTo>
                    <a:lnTo>
                      <a:pt x="1216" y="638"/>
                    </a:lnTo>
                    <a:lnTo>
                      <a:pt x="1356" y="123"/>
                    </a:lnTo>
                    <a:lnTo>
                      <a:pt x="1306" y="551"/>
                    </a:lnTo>
                    <a:lnTo>
                      <a:pt x="1516" y="178"/>
                    </a:lnTo>
                    <a:lnTo>
                      <a:pt x="1350" y="662"/>
                    </a:lnTo>
                    <a:lnTo>
                      <a:pt x="1608" y="220"/>
                    </a:lnTo>
                    <a:lnTo>
                      <a:pt x="1398" y="725"/>
                    </a:lnTo>
                    <a:lnTo>
                      <a:pt x="1708" y="247"/>
                    </a:lnTo>
                    <a:lnTo>
                      <a:pt x="1416" y="754"/>
                    </a:lnTo>
                    <a:lnTo>
                      <a:pt x="1878" y="320"/>
                    </a:lnTo>
                    <a:lnTo>
                      <a:pt x="1440" y="785"/>
                    </a:lnTo>
                    <a:lnTo>
                      <a:pt x="1923" y="525"/>
                    </a:lnTo>
                    <a:lnTo>
                      <a:pt x="1487" y="835"/>
                    </a:lnTo>
                    <a:lnTo>
                      <a:pt x="1999" y="638"/>
                    </a:lnTo>
                    <a:lnTo>
                      <a:pt x="1547" y="891"/>
                    </a:lnTo>
                    <a:lnTo>
                      <a:pt x="2013" y="827"/>
                    </a:lnTo>
                    <a:lnTo>
                      <a:pt x="1463" y="959"/>
                    </a:lnTo>
                    <a:lnTo>
                      <a:pt x="1426" y="1014"/>
                    </a:lnTo>
                    <a:lnTo>
                      <a:pt x="1999" y="1138"/>
                    </a:lnTo>
                    <a:lnTo>
                      <a:pt x="1521" y="1088"/>
                    </a:lnTo>
                    <a:lnTo>
                      <a:pt x="1947" y="1206"/>
                    </a:lnTo>
                    <a:lnTo>
                      <a:pt x="1471" y="1138"/>
                    </a:lnTo>
                    <a:lnTo>
                      <a:pt x="1923" y="1387"/>
                    </a:lnTo>
                    <a:lnTo>
                      <a:pt x="1416" y="1180"/>
                    </a:lnTo>
                    <a:lnTo>
                      <a:pt x="1842" y="1479"/>
                    </a:lnTo>
                    <a:lnTo>
                      <a:pt x="1342" y="1238"/>
                    </a:lnTo>
                    <a:lnTo>
                      <a:pt x="1886" y="1671"/>
                    </a:lnTo>
                    <a:lnTo>
                      <a:pt x="1387" y="1311"/>
                    </a:lnTo>
                    <a:lnTo>
                      <a:pt x="1765" y="1821"/>
                    </a:lnTo>
                    <a:lnTo>
                      <a:pt x="1350" y="1287"/>
                    </a:lnTo>
                    <a:lnTo>
                      <a:pt x="1558" y="1745"/>
                    </a:lnTo>
                    <a:lnTo>
                      <a:pt x="1264" y="1316"/>
                    </a:lnTo>
                    <a:lnTo>
                      <a:pt x="1337" y="1871"/>
                    </a:lnTo>
                    <a:lnTo>
                      <a:pt x="1203" y="1416"/>
                    </a:lnTo>
                    <a:lnTo>
                      <a:pt x="1137" y="1658"/>
                    </a:lnTo>
                    <a:lnTo>
                      <a:pt x="1093" y="2066"/>
                    </a:lnTo>
                    <a:lnTo>
                      <a:pt x="1093" y="1471"/>
                    </a:lnTo>
                    <a:lnTo>
                      <a:pt x="995" y="1945"/>
                    </a:lnTo>
                    <a:lnTo>
                      <a:pt x="1045" y="1429"/>
                    </a:lnTo>
                    <a:lnTo>
                      <a:pt x="919" y="1931"/>
                    </a:lnTo>
                    <a:lnTo>
                      <a:pt x="980" y="1435"/>
                    </a:lnTo>
                    <a:lnTo>
                      <a:pt x="741" y="1900"/>
                    </a:lnTo>
                    <a:lnTo>
                      <a:pt x="896" y="1435"/>
                    </a:lnTo>
                    <a:lnTo>
                      <a:pt x="656" y="1845"/>
                    </a:lnTo>
                    <a:lnTo>
                      <a:pt x="833" y="1390"/>
                    </a:lnTo>
                    <a:lnTo>
                      <a:pt x="491" y="1887"/>
                    </a:lnTo>
                    <a:lnTo>
                      <a:pt x="762" y="1398"/>
                    </a:lnTo>
                    <a:lnTo>
                      <a:pt x="328" y="1771"/>
                    </a:lnTo>
                    <a:lnTo>
                      <a:pt x="809" y="1293"/>
                    </a:lnTo>
                    <a:lnTo>
                      <a:pt x="388" y="1503"/>
                    </a:lnTo>
                    <a:lnTo>
                      <a:pt x="833" y="1188"/>
                    </a:lnTo>
                    <a:lnTo>
                      <a:pt x="333" y="1387"/>
                    </a:lnTo>
                    <a:lnTo>
                      <a:pt x="777" y="1127"/>
                    </a:lnTo>
                    <a:lnTo>
                      <a:pt x="273" y="1206"/>
                    </a:lnTo>
                    <a:lnTo>
                      <a:pt x="827" y="1069"/>
                    </a:lnTo>
                    <a:lnTo>
                      <a:pt x="0" y="964"/>
                    </a:lnTo>
                    <a:lnTo>
                      <a:pt x="730" y="990"/>
                    </a:lnTo>
                    <a:lnTo>
                      <a:pt x="199" y="862"/>
                    </a:lnTo>
                    <a:lnTo>
                      <a:pt x="896" y="959"/>
                    </a:lnTo>
                    <a:lnTo>
                      <a:pt x="323" y="649"/>
                    </a:lnTo>
                    <a:lnTo>
                      <a:pt x="935" y="909"/>
                    </a:lnTo>
                    <a:lnTo>
                      <a:pt x="273" y="294"/>
                    </a:lnTo>
                    <a:lnTo>
                      <a:pt x="882" y="812"/>
                    </a:lnTo>
                    <a:lnTo>
                      <a:pt x="467" y="191"/>
                    </a:lnTo>
                    <a:lnTo>
                      <a:pt x="861" y="735"/>
                    </a:lnTo>
                    <a:lnTo>
                      <a:pt x="678" y="241"/>
                    </a:lnTo>
                    <a:lnTo>
                      <a:pt x="935" y="725"/>
                    </a:lnTo>
                    <a:lnTo>
                      <a:pt x="717" y="78"/>
                    </a:lnTo>
                    <a:lnTo>
                      <a:pt x="1009" y="693"/>
                    </a:lnTo>
                    <a:lnTo>
                      <a:pt x="911" y="31"/>
                    </a:lnTo>
                    <a:lnTo>
                      <a:pt x="1069" y="688"/>
                    </a:lnTo>
                    <a:lnTo>
                      <a:pt x="1069" y="0"/>
                    </a:lnTo>
                    <a:lnTo>
                      <a:pt x="1179" y="470"/>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nvGrpSpPr>
              <p:cNvPr id="89095" name="Group 7">
                <a:extLst>
                  <a:ext uri="{FF2B5EF4-FFF2-40B4-BE49-F238E27FC236}">
                    <a16:creationId xmlns:a16="http://schemas.microsoft.com/office/drawing/2014/main" id="{7212561C-C72B-4C58-8AD8-98F6E0A9F7FA}"/>
                  </a:ext>
                </a:extLst>
              </p:cNvPr>
              <p:cNvGrpSpPr>
                <a:grpSpLocks/>
              </p:cNvGrpSpPr>
              <p:nvPr/>
            </p:nvGrpSpPr>
            <p:grpSpPr bwMode="auto">
              <a:xfrm>
                <a:off x="1557" y="1484"/>
                <a:ext cx="2738" cy="2780"/>
                <a:chOff x="1557" y="1484"/>
                <a:chExt cx="2738" cy="2780"/>
              </a:xfrm>
            </p:grpSpPr>
            <p:grpSp>
              <p:nvGrpSpPr>
                <p:cNvPr id="89096" name="Group 8">
                  <a:extLst>
                    <a:ext uri="{FF2B5EF4-FFF2-40B4-BE49-F238E27FC236}">
                      <a16:creationId xmlns:a16="http://schemas.microsoft.com/office/drawing/2014/main" id="{D4A73175-1552-424D-8D70-0A369565A4A0}"/>
                    </a:ext>
                  </a:extLst>
                </p:cNvPr>
                <p:cNvGrpSpPr>
                  <a:grpSpLocks/>
                </p:cNvGrpSpPr>
                <p:nvPr/>
              </p:nvGrpSpPr>
              <p:grpSpPr bwMode="auto">
                <a:xfrm>
                  <a:off x="1628" y="1540"/>
                  <a:ext cx="1275" cy="2640"/>
                  <a:chOff x="1628" y="1540"/>
                  <a:chExt cx="1275" cy="2640"/>
                </a:xfrm>
              </p:grpSpPr>
              <p:sp>
                <p:nvSpPr>
                  <p:cNvPr id="89097" name="Freeform 9">
                    <a:extLst>
                      <a:ext uri="{FF2B5EF4-FFF2-40B4-BE49-F238E27FC236}">
                        <a16:creationId xmlns:a16="http://schemas.microsoft.com/office/drawing/2014/main" id="{6B447BDD-9D63-4F30-A3C8-58C9CD8F7A5D}"/>
                      </a:ext>
                    </a:extLst>
                  </p:cNvPr>
                  <p:cNvSpPr>
                    <a:spLocks/>
                  </p:cNvSpPr>
                  <p:nvPr/>
                </p:nvSpPr>
                <p:spPr bwMode="auto">
                  <a:xfrm>
                    <a:off x="1641" y="2387"/>
                    <a:ext cx="1260" cy="457"/>
                  </a:xfrm>
                  <a:custGeom>
                    <a:avLst/>
                    <a:gdLst>
                      <a:gd name="T0" fmla="*/ 1259 w 1260"/>
                      <a:gd name="T1" fmla="*/ 456 h 457"/>
                      <a:gd name="T2" fmla="*/ 91 w 1260"/>
                      <a:gd name="T3" fmla="*/ 0 h 457"/>
                      <a:gd name="T4" fmla="*/ 612 w 1260"/>
                      <a:gd name="T5" fmla="*/ 238 h 457"/>
                      <a:gd name="T6" fmla="*/ 0 w 1260"/>
                      <a:gd name="T7" fmla="*/ 138 h 457"/>
                      <a:gd name="T8" fmla="*/ 1259 w 1260"/>
                      <a:gd name="T9" fmla="*/ 456 h 457"/>
                    </a:gdLst>
                    <a:ahLst/>
                    <a:cxnLst>
                      <a:cxn ang="0">
                        <a:pos x="T0" y="T1"/>
                      </a:cxn>
                      <a:cxn ang="0">
                        <a:pos x="T2" y="T3"/>
                      </a:cxn>
                      <a:cxn ang="0">
                        <a:pos x="T4" y="T5"/>
                      </a:cxn>
                      <a:cxn ang="0">
                        <a:pos x="T6" y="T7"/>
                      </a:cxn>
                      <a:cxn ang="0">
                        <a:pos x="T8" y="T9"/>
                      </a:cxn>
                    </a:cxnLst>
                    <a:rect l="0" t="0" r="r" b="b"/>
                    <a:pathLst>
                      <a:path w="1260" h="457">
                        <a:moveTo>
                          <a:pt x="1259" y="456"/>
                        </a:moveTo>
                        <a:lnTo>
                          <a:pt x="91" y="0"/>
                        </a:lnTo>
                        <a:lnTo>
                          <a:pt x="612" y="238"/>
                        </a:lnTo>
                        <a:lnTo>
                          <a:pt x="0" y="138"/>
                        </a:lnTo>
                        <a:lnTo>
                          <a:pt x="1259" y="456"/>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098" name="Freeform 10">
                    <a:extLst>
                      <a:ext uri="{FF2B5EF4-FFF2-40B4-BE49-F238E27FC236}">
                        <a16:creationId xmlns:a16="http://schemas.microsoft.com/office/drawing/2014/main" id="{3BE15941-BA03-4CCA-AF01-AC50B668A9B3}"/>
                      </a:ext>
                    </a:extLst>
                  </p:cNvPr>
                  <p:cNvSpPr>
                    <a:spLocks/>
                  </p:cNvSpPr>
                  <p:nvPr/>
                </p:nvSpPr>
                <p:spPr bwMode="auto">
                  <a:xfrm>
                    <a:off x="1628" y="2882"/>
                    <a:ext cx="1259" cy="453"/>
                  </a:xfrm>
                  <a:custGeom>
                    <a:avLst/>
                    <a:gdLst>
                      <a:gd name="T0" fmla="*/ 1258 w 1259"/>
                      <a:gd name="T1" fmla="*/ 0 h 453"/>
                      <a:gd name="T2" fmla="*/ 92 w 1259"/>
                      <a:gd name="T3" fmla="*/ 452 h 453"/>
                      <a:gd name="T4" fmla="*/ 610 w 1259"/>
                      <a:gd name="T5" fmla="*/ 216 h 453"/>
                      <a:gd name="T6" fmla="*/ 0 w 1259"/>
                      <a:gd name="T7" fmla="*/ 316 h 453"/>
                      <a:gd name="T8" fmla="*/ 1258 w 1259"/>
                      <a:gd name="T9" fmla="*/ 0 h 453"/>
                    </a:gdLst>
                    <a:ahLst/>
                    <a:cxnLst>
                      <a:cxn ang="0">
                        <a:pos x="T0" y="T1"/>
                      </a:cxn>
                      <a:cxn ang="0">
                        <a:pos x="T2" y="T3"/>
                      </a:cxn>
                      <a:cxn ang="0">
                        <a:pos x="T4" y="T5"/>
                      </a:cxn>
                      <a:cxn ang="0">
                        <a:pos x="T6" y="T7"/>
                      </a:cxn>
                      <a:cxn ang="0">
                        <a:pos x="T8" y="T9"/>
                      </a:cxn>
                    </a:cxnLst>
                    <a:rect l="0" t="0" r="r" b="b"/>
                    <a:pathLst>
                      <a:path w="1259" h="453">
                        <a:moveTo>
                          <a:pt x="1258" y="0"/>
                        </a:moveTo>
                        <a:lnTo>
                          <a:pt x="92" y="452"/>
                        </a:lnTo>
                        <a:lnTo>
                          <a:pt x="610" y="216"/>
                        </a:lnTo>
                        <a:lnTo>
                          <a:pt x="0" y="316"/>
                        </a:lnTo>
                        <a:lnTo>
                          <a:pt x="1258"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099" name="Freeform 11">
                    <a:extLst>
                      <a:ext uri="{FF2B5EF4-FFF2-40B4-BE49-F238E27FC236}">
                        <a16:creationId xmlns:a16="http://schemas.microsoft.com/office/drawing/2014/main" id="{448D9C45-07F0-4B44-9B28-0F716D3988AD}"/>
                      </a:ext>
                    </a:extLst>
                  </p:cNvPr>
                  <p:cNvSpPr>
                    <a:spLocks/>
                  </p:cNvSpPr>
                  <p:nvPr/>
                </p:nvSpPr>
                <p:spPr bwMode="auto">
                  <a:xfrm>
                    <a:off x="2454" y="2898"/>
                    <a:ext cx="449" cy="1282"/>
                  </a:xfrm>
                  <a:custGeom>
                    <a:avLst/>
                    <a:gdLst>
                      <a:gd name="T0" fmla="*/ 448 w 449"/>
                      <a:gd name="T1" fmla="*/ 0 h 1282"/>
                      <a:gd name="T2" fmla="*/ 0 w 449"/>
                      <a:gd name="T3" fmla="*/ 1186 h 1282"/>
                      <a:gd name="T4" fmla="*/ 233 w 449"/>
                      <a:gd name="T5" fmla="*/ 658 h 1282"/>
                      <a:gd name="T6" fmla="*/ 136 w 449"/>
                      <a:gd name="T7" fmla="*/ 1281 h 1282"/>
                      <a:gd name="T8" fmla="*/ 448 w 449"/>
                      <a:gd name="T9" fmla="*/ 0 h 1282"/>
                    </a:gdLst>
                    <a:ahLst/>
                    <a:cxnLst>
                      <a:cxn ang="0">
                        <a:pos x="T0" y="T1"/>
                      </a:cxn>
                      <a:cxn ang="0">
                        <a:pos x="T2" y="T3"/>
                      </a:cxn>
                      <a:cxn ang="0">
                        <a:pos x="T4" y="T5"/>
                      </a:cxn>
                      <a:cxn ang="0">
                        <a:pos x="T6" y="T7"/>
                      </a:cxn>
                      <a:cxn ang="0">
                        <a:pos x="T8" y="T9"/>
                      </a:cxn>
                    </a:cxnLst>
                    <a:rect l="0" t="0" r="r" b="b"/>
                    <a:pathLst>
                      <a:path w="449" h="1282">
                        <a:moveTo>
                          <a:pt x="448" y="0"/>
                        </a:moveTo>
                        <a:lnTo>
                          <a:pt x="0" y="1186"/>
                        </a:lnTo>
                        <a:lnTo>
                          <a:pt x="233" y="658"/>
                        </a:lnTo>
                        <a:lnTo>
                          <a:pt x="136" y="1281"/>
                        </a:lnTo>
                        <a:lnTo>
                          <a:pt x="448"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00" name="Freeform 12">
                    <a:extLst>
                      <a:ext uri="{FF2B5EF4-FFF2-40B4-BE49-F238E27FC236}">
                        <a16:creationId xmlns:a16="http://schemas.microsoft.com/office/drawing/2014/main" id="{DC8A48D0-B205-4892-AD99-1E7318559BDF}"/>
                      </a:ext>
                    </a:extLst>
                  </p:cNvPr>
                  <p:cNvSpPr>
                    <a:spLocks/>
                  </p:cNvSpPr>
                  <p:nvPr/>
                </p:nvSpPr>
                <p:spPr bwMode="auto">
                  <a:xfrm>
                    <a:off x="2454" y="1540"/>
                    <a:ext cx="449" cy="1283"/>
                  </a:xfrm>
                  <a:custGeom>
                    <a:avLst/>
                    <a:gdLst>
                      <a:gd name="T0" fmla="*/ 448 w 449"/>
                      <a:gd name="T1" fmla="*/ 1282 h 1283"/>
                      <a:gd name="T2" fmla="*/ 0 w 449"/>
                      <a:gd name="T3" fmla="*/ 94 h 1283"/>
                      <a:gd name="T4" fmla="*/ 233 w 449"/>
                      <a:gd name="T5" fmla="*/ 622 h 1283"/>
                      <a:gd name="T6" fmla="*/ 136 w 449"/>
                      <a:gd name="T7" fmla="*/ 0 h 1283"/>
                      <a:gd name="T8" fmla="*/ 448 w 449"/>
                      <a:gd name="T9" fmla="*/ 1282 h 1283"/>
                    </a:gdLst>
                    <a:ahLst/>
                    <a:cxnLst>
                      <a:cxn ang="0">
                        <a:pos x="T0" y="T1"/>
                      </a:cxn>
                      <a:cxn ang="0">
                        <a:pos x="T2" y="T3"/>
                      </a:cxn>
                      <a:cxn ang="0">
                        <a:pos x="T4" y="T5"/>
                      </a:cxn>
                      <a:cxn ang="0">
                        <a:pos x="T6" y="T7"/>
                      </a:cxn>
                      <a:cxn ang="0">
                        <a:pos x="T8" y="T9"/>
                      </a:cxn>
                    </a:cxnLst>
                    <a:rect l="0" t="0" r="r" b="b"/>
                    <a:pathLst>
                      <a:path w="449" h="1283">
                        <a:moveTo>
                          <a:pt x="448" y="1282"/>
                        </a:moveTo>
                        <a:lnTo>
                          <a:pt x="0" y="94"/>
                        </a:lnTo>
                        <a:lnTo>
                          <a:pt x="233" y="622"/>
                        </a:lnTo>
                        <a:lnTo>
                          <a:pt x="136" y="0"/>
                        </a:lnTo>
                        <a:lnTo>
                          <a:pt x="448" y="1282"/>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89101" name="Group 13">
                  <a:extLst>
                    <a:ext uri="{FF2B5EF4-FFF2-40B4-BE49-F238E27FC236}">
                      <a16:creationId xmlns:a16="http://schemas.microsoft.com/office/drawing/2014/main" id="{8812C876-87A5-474B-B862-03F27099CDC3}"/>
                    </a:ext>
                  </a:extLst>
                </p:cNvPr>
                <p:cNvGrpSpPr>
                  <a:grpSpLocks/>
                </p:cNvGrpSpPr>
                <p:nvPr/>
              </p:nvGrpSpPr>
              <p:grpSpPr bwMode="auto">
                <a:xfrm>
                  <a:off x="1557" y="1484"/>
                  <a:ext cx="2738" cy="2780"/>
                  <a:chOff x="1557" y="1484"/>
                  <a:chExt cx="2738" cy="2780"/>
                </a:xfrm>
              </p:grpSpPr>
              <p:grpSp>
                <p:nvGrpSpPr>
                  <p:cNvPr id="89102" name="Group 14">
                    <a:extLst>
                      <a:ext uri="{FF2B5EF4-FFF2-40B4-BE49-F238E27FC236}">
                        <a16:creationId xmlns:a16="http://schemas.microsoft.com/office/drawing/2014/main" id="{B4CAFD98-9213-4111-8460-5B2A836F390F}"/>
                      </a:ext>
                    </a:extLst>
                  </p:cNvPr>
                  <p:cNvGrpSpPr>
                    <a:grpSpLocks/>
                  </p:cNvGrpSpPr>
                  <p:nvPr/>
                </p:nvGrpSpPr>
                <p:grpSpPr bwMode="auto">
                  <a:xfrm>
                    <a:off x="1935" y="2924"/>
                    <a:ext cx="1982" cy="1011"/>
                    <a:chOff x="1935" y="2924"/>
                    <a:chExt cx="1982" cy="1011"/>
                  </a:xfrm>
                </p:grpSpPr>
                <p:sp>
                  <p:nvSpPr>
                    <p:cNvPr id="89103" name="Freeform 15">
                      <a:extLst>
                        <a:ext uri="{FF2B5EF4-FFF2-40B4-BE49-F238E27FC236}">
                          <a16:creationId xmlns:a16="http://schemas.microsoft.com/office/drawing/2014/main" id="{D204A457-529C-45D5-B036-0D02DF99F651}"/>
                        </a:ext>
                      </a:extLst>
                    </p:cNvPr>
                    <p:cNvSpPr>
                      <a:spLocks/>
                    </p:cNvSpPr>
                    <p:nvPr/>
                  </p:nvSpPr>
                  <p:spPr bwMode="auto">
                    <a:xfrm>
                      <a:off x="3000" y="2924"/>
                      <a:ext cx="917" cy="1011"/>
                    </a:xfrm>
                    <a:custGeom>
                      <a:avLst/>
                      <a:gdLst>
                        <a:gd name="T0" fmla="*/ 0 w 917"/>
                        <a:gd name="T1" fmla="*/ 0 h 1011"/>
                        <a:gd name="T2" fmla="*/ 593 w 917"/>
                        <a:gd name="T3" fmla="*/ 1010 h 1011"/>
                        <a:gd name="T4" fmla="*/ 309 w 917"/>
                        <a:gd name="T5" fmla="*/ 440 h 1011"/>
                        <a:gd name="T6" fmla="*/ 863 w 917"/>
                        <a:gd name="T7" fmla="*/ 1010 h 1011"/>
                        <a:gd name="T8" fmla="*/ 401 w 917"/>
                        <a:gd name="T9" fmla="*/ 377 h 1011"/>
                        <a:gd name="T10" fmla="*/ 916 w 917"/>
                        <a:gd name="T11" fmla="*/ 674 h 1011"/>
                        <a:gd name="T12" fmla="*/ 0 w 917"/>
                        <a:gd name="T13" fmla="*/ 0 h 1011"/>
                      </a:gdLst>
                      <a:ahLst/>
                      <a:cxnLst>
                        <a:cxn ang="0">
                          <a:pos x="T0" y="T1"/>
                        </a:cxn>
                        <a:cxn ang="0">
                          <a:pos x="T2" y="T3"/>
                        </a:cxn>
                        <a:cxn ang="0">
                          <a:pos x="T4" y="T5"/>
                        </a:cxn>
                        <a:cxn ang="0">
                          <a:pos x="T6" y="T7"/>
                        </a:cxn>
                        <a:cxn ang="0">
                          <a:pos x="T8" y="T9"/>
                        </a:cxn>
                        <a:cxn ang="0">
                          <a:pos x="T10" y="T11"/>
                        </a:cxn>
                        <a:cxn ang="0">
                          <a:pos x="T12" y="T13"/>
                        </a:cxn>
                      </a:cxnLst>
                      <a:rect l="0" t="0" r="r" b="b"/>
                      <a:pathLst>
                        <a:path w="917" h="1011">
                          <a:moveTo>
                            <a:pt x="0" y="0"/>
                          </a:moveTo>
                          <a:lnTo>
                            <a:pt x="593" y="1010"/>
                          </a:lnTo>
                          <a:lnTo>
                            <a:pt x="309" y="440"/>
                          </a:lnTo>
                          <a:lnTo>
                            <a:pt x="863" y="1010"/>
                          </a:lnTo>
                          <a:lnTo>
                            <a:pt x="401" y="377"/>
                          </a:lnTo>
                          <a:lnTo>
                            <a:pt x="916" y="674"/>
                          </a:lnTo>
                          <a:lnTo>
                            <a:pt x="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04" name="Freeform 16">
                      <a:extLst>
                        <a:ext uri="{FF2B5EF4-FFF2-40B4-BE49-F238E27FC236}">
                          <a16:creationId xmlns:a16="http://schemas.microsoft.com/office/drawing/2014/main" id="{0B86B83A-9095-4681-927C-2C18C86269BD}"/>
                        </a:ext>
                      </a:extLst>
                    </p:cNvPr>
                    <p:cNvSpPr>
                      <a:spLocks/>
                    </p:cNvSpPr>
                    <p:nvPr/>
                  </p:nvSpPr>
                  <p:spPr bwMode="auto">
                    <a:xfrm>
                      <a:off x="1935" y="2924"/>
                      <a:ext cx="918" cy="1011"/>
                    </a:xfrm>
                    <a:custGeom>
                      <a:avLst/>
                      <a:gdLst>
                        <a:gd name="T0" fmla="*/ 917 w 918"/>
                        <a:gd name="T1" fmla="*/ 0 h 1011"/>
                        <a:gd name="T2" fmla="*/ 320 w 918"/>
                        <a:gd name="T3" fmla="*/ 1010 h 1011"/>
                        <a:gd name="T4" fmla="*/ 606 w 918"/>
                        <a:gd name="T5" fmla="*/ 440 h 1011"/>
                        <a:gd name="T6" fmla="*/ 52 w 918"/>
                        <a:gd name="T7" fmla="*/ 1010 h 1011"/>
                        <a:gd name="T8" fmla="*/ 514 w 918"/>
                        <a:gd name="T9" fmla="*/ 377 h 1011"/>
                        <a:gd name="T10" fmla="*/ 0 w 918"/>
                        <a:gd name="T11" fmla="*/ 674 h 1011"/>
                        <a:gd name="T12" fmla="*/ 917 w 918"/>
                        <a:gd name="T13" fmla="*/ 0 h 1011"/>
                      </a:gdLst>
                      <a:ahLst/>
                      <a:cxnLst>
                        <a:cxn ang="0">
                          <a:pos x="T0" y="T1"/>
                        </a:cxn>
                        <a:cxn ang="0">
                          <a:pos x="T2" y="T3"/>
                        </a:cxn>
                        <a:cxn ang="0">
                          <a:pos x="T4" y="T5"/>
                        </a:cxn>
                        <a:cxn ang="0">
                          <a:pos x="T6" y="T7"/>
                        </a:cxn>
                        <a:cxn ang="0">
                          <a:pos x="T8" y="T9"/>
                        </a:cxn>
                        <a:cxn ang="0">
                          <a:pos x="T10" y="T11"/>
                        </a:cxn>
                        <a:cxn ang="0">
                          <a:pos x="T12" y="T13"/>
                        </a:cxn>
                      </a:cxnLst>
                      <a:rect l="0" t="0" r="r" b="b"/>
                      <a:pathLst>
                        <a:path w="918" h="1011">
                          <a:moveTo>
                            <a:pt x="917" y="0"/>
                          </a:moveTo>
                          <a:lnTo>
                            <a:pt x="320" y="1010"/>
                          </a:lnTo>
                          <a:lnTo>
                            <a:pt x="606" y="440"/>
                          </a:lnTo>
                          <a:lnTo>
                            <a:pt x="52" y="1010"/>
                          </a:lnTo>
                          <a:lnTo>
                            <a:pt x="514" y="377"/>
                          </a:lnTo>
                          <a:lnTo>
                            <a:pt x="0" y="674"/>
                          </a:lnTo>
                          <a:lnTo>
                            <a:pt x="917"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89105" name="Group 17">
                    <a:extLst>
                      <a:ext uri="{FF2B5EF4-FFF2-40B4-BE49-F238E27FC236}">
                        <a16:creationId xmlns:a16="http://schemas.microsoft.com/office/drawing/2014/main" id="{BD697F28-08CC-470E-8205-8662F956C613}"/>
                      </a:ext>
                    </a:extLst>
                  </p:cNvPr>
                  <p:cNvGrpSpPr>
                    <a:grpSpLocks/>
                  </p:cNvGrpSpPr>
                  <p:nvPr/>
                </p:nvGrpSpPr>
                <p:grpSpPr bwMode="auto">
                  <a:xfrm>
                    <a:off x="1557" y="1484"/>
                    <a:ext cx="2738" cy="2780"/>
                    <a:chOff x="1557" y="1484"/>
                    <a:chExt cx="2738" cy="2780"/>
                  </a:xfrm>
                </p:grpSpPr>
                <p:sp>
                  <p:nvSpPr>
                    <p:cNvPr id="89106" name="Freeform 18">
                      <a:extLst>
                        <a:ext uri="{FF2B5EF4-FFF2-40B4-BE49-F238E27FC236}">
                          <a16:creationId xmlns:a16="http://schemas.microsoft.com/office/drawing/2014/main" id="{1C947ED2-A359-463F-9F24-EB21E1A241E6}"/>
                        </a:ext>
                      </a:extLst>
                    </p:cNvPr>
                    <p:cNvSpPr>
                      <a:spLocks/>
                    </p:cNvSpPr>
                    <p:nvPr/>
                  </p:nvSpPr>
                  <p:spPr bwMode="auto">
                    <a:xfrm>
                      <a:off x="2979" y="2406"/>
                      <a:ext cx="1259" cy="455"/>
                    </a:xfrm>
                    <a:custGeom>
                      <a:avLst/>
                      <a:gdLst>
                        <a:gd name="T0" fmla="*/ 0 w 1259"/>
                        <a:gd name="T1" fmla="*/ 454 h 455"/>
                        <a:gd name="T2" fmla="*/ 1166 w 1259"/>
                        <a:gd name="T3" fmla="*/ 0 h 455"/>
                        <a:gd name="T4" fmla="*/ 646 w 1259"/>
                        <a:gd name="T5" fmla="*/ 234 h 455"/>
                        <a:gd name="T6" fmla="*/ 1258 w 1259"/>
                        <a:gd name="T7" fmla="*/ 137 h 455"/>
                        <a:gd name="T8" fmla="*/ 0 w 1259"/>
                        <a:gd name="T9" fmla="*/ 454 h 455"/>
                      </a:gdLst>
                      <a:ahLst/>
                      <a:cxnLst>
                        <a:cxn ang="0">
                          <a:pos x="T0" y="T1"/>
                        </a:cxn>
                        <a:cxn ang="0">
                          <a:pos x="T2" y="T3"/>
                        </a:cxn>
                        <a:cxn ang="0">
                          <a:pos x="T4" y="T5"/>
                        </a:cxn>
                        <a:cxn ang="0">
                          <a:pos x="T6" y="T7"/>
                        </a:cxn>
                        <a:cxn ang="0">
                          <a:pos x="T8" y="T9"/>
                        </a:cxn>
                      </a:cxnLst>
                      <a:rect l="0" t="0" r="r" b="b"/>
                      <a:pathLst>
                        <a:path w="1259" h="455">
                          <a:moveTo>
                            <a:pt x="0" y="454"/>
                          </a:moveTo>
                          <a:lnTo>
                            <a:pt x="1166" y="0"/>
                          </a:lnTo>
                          <a:lnTo>
                            <a:pt x="646" y="234"/>
                          </a:lnTo>
                          <a:lnTo>
                            <a:pt x="1258" y="137"/>
                          </a:lnTo>
                          <a:lnTo>
                            <a:pt x="0" y="454"/>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07" name="Freeform 19">
                      <a:extLst>
                        <a:ext uri="{FF2B5EF4-FFF2-40B4-BE49-F238E27FC236}">
                          <a16:creationId xmlns:a16="http://schemas.microsoft.com/office/drawing/2014/main" id="{2B21C9E8-70C8-4CDA-B84A-E57FB35B9B07}"/>
                        </a:ext>
                      </a:extLst>
                    </p:cNvPr>
                    <p:cNvSpPr>
                      <a:spLocks/>
                    </p:cNvSpPr>
                    <p:nvPr/>
                  </p:nvSpPr>
                  <p:spPr bwMode="auto">
                    <a:xfrm>
                      <a:off x="2992" y="2896"/>
                      <a:ext cx="1255" cy="459"/>
                    </a:xfrm>
                    <a:custGeom>
                      <a:avLst/>
                      <a:gdLst>
                        <a:gd name="T0" fmla="*/ 0 w 1255"/>
                        <a:gd name="T1" fmla="*/ 0 h 459"/>
                        <a:gd name="T2" fmla="*/ 1162 w 1255"/>
                        <a:gd name="T3" fmla="*/ 458 h 459"/>
                        <a:gd name="T4" fmla="*/ 645 w 1255"/>
                        <a:gd name="T5" fmla="*/ 218 h 459"/>
                        <a:gd name="T6" fmla="*/ 1254 w 1255"/>
                        <a:gd name="T7" fmla="*/ 318 h 459"/>
                        <a:gd name="T8" fmla="*/ 0 w 1255"/>
                        <a:gd name="T9" fmla="*/ 0 h 459"/>
                      </a:gdLst>
                      <a:ahLst/>
                      <a:cxnLst>
                        <a:cxn ang="0">
                          <a:pos x="T0" y="T1"/>
                        </a:cxn>
                        <a:cxn ang="0">
                          <a:pos x="T2" y="T3"/>
                        </a:cxn>
                        <a:cxn ang="0">
                          <a:pos x="T4" y="T5"/>
                        </a:cxn>
                        <a:cxn ang="0">
                          <a:pos x="T6" y="T7"/>
                        </a:cxn>
                        <a:cxn ang="0">
                          <a:pos x="T8" y="T9"/>
                        </a:cxn>
                      </a:cxnLst>
                      <a:rect l="0" t="0" r="r" b="b"/>
                      <a:pathLst>
                        <a:path w="1255" h="459">
                          <a:moveTo>
                            <a:pt x="0" y="0"/>
                          </a:moveTo>
                          <a:lnTo>
                            <a:pt x="1162" y="458"/>
                          </a:lnTo>
                          <a:lnTo>
                            <a:pt x="645" y="218"/>
                          </a:lnTo>
                          <a:lnTo>
                            <a:pt x="1254" y="318"/>
                          </a:lnTo>
                          <a:lnTo>
                            <a:pt x="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08" name="Freeform 20">
                      <a:extLst>
                        <a:ext uri="{FF2B5EF4-FFF2-40B4-BE49-F238E27FC236}">
                          <a16:creationId xmlns:a16="http://schemas.microsoft.com/office/drawing/2014/main" id="{6A5906A7-AC07-4518-8953-D613742E9D4A}"/>
                        </a:ext>
                      </a:extLst>
                    </p:cNvPr>
                    <p:cNvSpPr>
                      <a:spLocks/>
                    </p:cNvSpPr>
                    <p:nvPr/>
                  </p:nvSpPr>
                  <p:spPr bwMode="auto">
                    <a:xfrm>
                      <a:off x="2976" y="2920"/>
                      <a:ext cx="451" cy="1281"/>
                    </a:xfrm>
                    <a:custGeom>
                      <a:avLst/>
                      <a:gdLst>
                        <a:gd name="T0" fmla="*/ 0 w 451"/>
                        <a:gd name="T1" fmla="*/ 0 h 1281"/>
                        <a:gd name="T2" fmla="*/ 450 w 451"/>
                        <a:gd name="T3" fmla="*/ 1185 h 1281"/>
                        <a:gd name="T4" fmla="*/ 215 w 451"/>
                        <a:gd name="T5" fmla="*/ 657 h 1281"/>
                        <a:gd name="T6" fmla="*/ 313 w 451"/>
                        <a:gd name="T7" fmla="*/ 1280 h 1281"/>
                        <a:gd name="T8" fmla="*/ 0 w 451"/>
                        <a:gd name="T9" fmla="*/ 0 h 1281"/>
                      </a:gdLst>
                      <a:ahLst/>
                      <a:cxnLst>
                        <a:cxn ang="0">
                          <a:pos x="T0" y="T1"/>
                        </a:cxn>
                        <a:cxn ang="0">
                          <a:pos x="T2" y="T3"/>
                        </a:cxn>
                        <a:cxn ang="0">
                          <a:pos x="T4" y="T5"/>
                        </a:cxn>
                        <a:cxn ang="0">
                          <a:pos x="T6" y="T7"/>
                        </a:cxn>
                        <a:cxn ang="0">
                          <a:pos x="T8" y="T9"/>
                        </a:cxn>
                      </a:cxnLst>
                      <a:rect l="0" t="0" r="r" b="b"/>
                      <a:pathLst>
                        <a:path w="451" h="1281">
                          <a:moveTo>
                            <a:pt x="0" y="0"/>
                          </a:moveTo>
                          <a:lnTo>
                            <a:pt x="450" y="1185"/>
                          </a:lnTo>
                          <a:lnTo>
                            <a:pt x="215" y="657"/>
                          </a:lnTo>
                          <a:lnTo>
                            <a:pt x="313" y="1280"/>
                          </a:lnTo>
                          <a:lnTo>
                            <a:pt x="0"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09" name="Freeform 21">
                      <a:extLst>
                        <a:ext uri="{FF2B5EF4-FFF2-40B4-BE49-F238E27FC236}">
                          <a16:creationId xmlns:a16="http://schemas.microsoft.com/office/drawing/2014/main" id="{E98CC252-C118-4DC0-A64E-3B7C6BBD1776}"/>
                        </a:ext>
                      </a:extLst>
                    </p:cNvPr>
                    <p:cNvSpPr>
                      <a:spLocks/>
                    </p:cNvSpPr>
                    <p:nvPr/>
                  </p:nvSpPr>
                  <p:spPr bwMode="auto">
                    <a:xfrm>
                      <a:off x="2976" y="1564"/>
                      <a:ext cx="451" cy="1279"/>
                    </a:xfrm>
                    <a:custGeom>
                      <a:avLst/>
                      <a:gdLst>
                        <a:gd name="T0" fmla="*/ 0 w 451"/>
                        <a:gd name="T1" fmla="*/ 1278 h 1279"/>
                        <a:gd name="T2" fmla="*/ 450 w 451"/>
                        <a:gd name="T3" fmla="*/ 94 h 1279"/>
                        <a:gd name="T4" fmla="*/ 215 w 451"/>
                        <a:gd name="T5" fmla="*/ 619 h 1279"/>
                        <a:gd name="T6" fmla="*/ 313 w 451"/>
                        <a:gd name="T7" fmla="*/ 0 h 1279"/>
                        <a:gd name="T8" fmla="*/ 0 w 451"/>
                        <a:gd name="T9" fmla="*/ 1278 h 1279"/>
                      </a:gdLst>
                      <a:ahLst/>
                      <a:cxnLst>
                        <a:cxn ang="0">
                          <a:pos x="T0" y="T1"/>
                        </a:cxn>
                        <a:cxn ang="0">
                          <a:pos x="T2" y="T3"/>
                        </a:cxn>
                        <a:cxn ang="0">
                          <a:pos x="T4" y="T5"/>
                        </a:cxn>
                        <a:cxn ang="0">
                          <a:pos x="T6" y="T7"/>
                        </a:cxn>
                        <a:cxn ang="0">
                          <a:pos x="T8" y="T9"/>
                        </a:cxn>
                      </a:cxnLst>
                      <a:rect l="0" t="0" r="r" b="b"/>
                      <a:pathLst>
                        <a:path w="451" h="1279">
                          <a:moveTo>
                            <a:pt x="0" y="1278"/>
                          </a:moveTo>
                          <a:lnTo>
                            <a:pt x="450" y="94"/>
                          </a:lnTo>
                          <a:lnTo>
                            <a:pt x="215" y="619"/>
                          </a:lnTo>
                          <a:lnTo>
                            <a:pt x="313" y="0"/>
                          </a:lnTo>
                          <a:lnTo>
                            <a:pt x="0" y="1278"/>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0" name="Freeform 22">
                      <a:extLst>
                        <a:ext uri="{FF2B5EF4-FFF2-40B4-BE49-F238E27FC236}">
                          <a16:creationId xmlns:a16="http://schemas.microsoft.com/office/drawing/2014/main" id="{6D6739B6-F22D-4EDF-9C54-27C6A23949A1}"/>
                        </a:ext>
                      </a:extLst>
                    </p:cNvPr>
                    <p:cNvSpPr>
                      <a:spLocks/>
                    </p:cNvSpPr>
                    <p:nvPr/>
                  </p:nvSpPr>
                  <p:spPr bwMode="auto">
                    <a:xfrm>
                      <a:off x="3000" y="1832"/>
                      <a:ext cx="917" cy="1015"/>
                    </a:xfrm>
                    <a:custGeom>
                      <a:avLst/>
                      <a:gdLst>
                        <a:gd name="T0" fmla="*/ 0 w 917"/>
                        <a:gd name="T1" fmla="*/ 1014 h 1015"/>
                        <a:gd name="T2" fmla="*/ 593 w 917"/>
                        <a:gd name="T3" fmla="*/ 0 h 1015"/>
                        <a:gd name="T4" fmla="*/ 309 w 917"/>
                        <a:gd name="T5" fmla="*/ 571 h 1015"/>
                        <a:gd name="T6" fmla="*/ 863 w 917"/>
                        <a:gd name="T7" fmla="*/ 0 h 1015"/>
                        <a:gd name="T8" fmla="*/ 401 w 917"/>
                        <a:gd name="T9" fmla="*/ 632 h 1015"/>
                        <a:gd name="T10" fmla="*/ 916 w 917"/>
                        <a:gd name="T11" fmla="*/ 337 h 1015"/>
                        <a:gd name="T12" fmla="*/ 0 w 917"/>
                        <a:gd name="T13" fmla="*/ 1014 h 1015"/>
                      </a:gdLst>
                      <a:ahLst/>
                      <a:cxnLst>
                        <a:cxn ang="0">
                          <a:pos x="T0" y="T1"/>
                        </a:cxn>
                        <a:cxn ang="0">
                          <a:pos x="T2" y="T3"/>
                        </a:cxn>
                        <a:cxn ang="0">
                          <a:pos x="T4" y="T5"/>
                        </a:cxn>
                        <a:cxn ang="0">
                          <a:pos x="T6" y="T7"/>
                        </a:cxn>
                        <a:cxn ang="0">
                          <a:pos x="T8" y="T9"/>
                        </a:cxn>
                        <a:cxn ang="0">
                          <a:pos x="T10" y="T11"/>
                        </a:cxn>
                        <a:cxn ang="0">
                          <a:pos x="T12" y="T13"/>
                        </a:cxn>
                      </a:cxnLst>
                      <a:rect l="0" t="0" r="r" b="b"/>
                      <a:pathLst>
                        <a:path w="917" h="1015">
                          <a:moveTo>
                            <a:pt x="0" y="1014"/>
                          </a:moveTo>
                          <a:lnTo>
                            <a:pt x="593" y="0"/>
                          </a:lnTo>
                          <a:lnTo>
                            <a:pt x="309" y="571"/>
                          </a:lnTo>
                          <a:lnTo>
                            <a:pt x="863" y="0"/>
                          </a:lnTo>
                          <a:lnTo>
                            <a:pt x="401" y="632"/>
                          </a:lnTo>
                          <a:lnTo>
                            <a:pt x="916" y="337"/>
                          </a:lnTo>
                          <a:lnTo>
                            <a:pt x="0" y="1014"/>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1" name="Freeform 23">
                      <a:extLst>
                        <a:ext uri="{FF2B5EF4-FFF2-40B4-BE49-F238E27FC236}">
                          <a16:creationId xmlns:a16="http://schemas.microsoft.com/office/drawing/2014/main" id="{A3D457E0-BAA2-4617-B690-7675B811D562}"/>
                        </a:ext>
                      </a:extLst>
                    </p:cNvPr>
                    <p:cNvSpPr>
                      <a:spLocks/>
                    </p:cNvSpPr>
                    <p:nvPr/>
                  </p:nvSpPr>
                  <p:spPr bwMode="auto">
                    <a:xfrm>
                      <a:off x="3000" y="2716"/>
                      <a:ext cx="1295" cy="309"/>
                    </a:xfrm>
                    <a:custGeom>
                      <a:avLst/>
                      <a:gdLst>
                        <a:gd name="T0" fmla="*/ 0 w 1295"/>
                        <a:gd name="T1" fmla="*/ 150 h 309"/>
                        <a:gd name="T2" fmla="*/ 1063 w 1295"/>
                        <a:gd name="T3" fmla="*/ 0 h 309"/>
                        <a:gd name="T4" fmla="*/ 569 w 1295"/>
                        <a:gd name="T5" fmla="*/ 107 h 309"/>
                        <a:gd name="T6" fmla="*/ 1294 w 1295"/>
                        <a:gd name="T7" fmla="*/ 205 h 309"/>
                        <a:gd name="T8" fmla="*/ 587 w 1295"/>
                        <a:gd name="T9" fmla="*/ 200 h 309"/>
                        <a:gd name="T10" fmla="*/ 1089 w 1295"/>
                        <a:gd name="T11" fmla="*/ 308 h 309"/>
                        <a:gd name="T12" fmla="*/ 0 w 1295"/>
                        <a:gd name="T13" fmla="*/ 150 h 309"/>
                      </a:gdLst>
                      <a:ahLst/>
                      <a:cxnLst>
                        <a:cxn ang="0">
                          <a:pos x="T0" y="T1"/>
                        </a:cxn>
                        <a:cxn ang="0">
                          <a:pos x="T2" y="T3"/>
                        </a:cxn>
                        <a:cxn ang="0">
                          <a:pos x="T4" y="T5"/>
                        </a:cxn>
                        <a:cxn ang="0">
                          <a:pos x="T6" y="T7"/>
                        </a:cxn>
                        <a:cxn ang="0">
                          <a:pos x="T8" y="T9"/>
                        </a:cxn>
                        <a:cxn ang="0">
                          <a:pos x="T10" y="T11"/>
                        </a:cxn>
                        <a:cxn ang="0">
                          <a:pos x="T12" y="T13"/>
                        </a:cxn>
                      </a:cxnLst>
                      <a:rect l="0" t="0" r="r" b="b"/>
                      <a:pathLst>
                        <a:path w="1295" h="309">
                          <a:moveTo>
                            <a:pt x="0" y="150"/>
                          </a:moveTo>
                          <a:lnTo>
                            <a:pt x="1063" y="0"/>
                          </a:lnTo>
                          <a:lnTo>
                            <a:pt x="569" y="107"/>
                          </a:lnTo>
                          <a:lnTo>
                            <a:pt x="1294" y="205"/>
                          </a:lnTo>
                          <a:lnTo>
                            <a:pt x="587" y="200"/>
                          </a:lnTo>
                          <a:lnTo>
                            <a:pt x="1089" y="308"/>
                          </a:lnTo>
                          <a:lnTo>
                            <a:pt x="0" y="15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2" name="Freeform 24">
                      <a:extLst>
                        <a:ext uri="{FF2B5EF4-FFF2-40B4-BE49-F238E27FC236}">
                          <a16:creationId xmlns:a16="http://schemas.microsoft.com/office/drawing/2014/main" id="{2243C437-B4D8-4F3D-8651-862B6DCCE15E}"/>
                        </a:ext>
                      </a:extLst>
                    </p:cNvPr>
                    <p:cNvSpPr>
                      <a:spLocks/>
                    </p:cNvSpPr>
                    <p:nvPr/>
                  </p:nvSpPr>
                  <p:spPr bwMode="auto">
                    <a:xfrm>
                      <a:off x="1935" y="1832"/>
                      <a:ext cx="918" cy="1015"/>
                    </a:xfrm>
                    <a:custGeom>
                      <a:avLst/>
                      <a:gdLst>
                        <a:gd name="T0" fmla="*/ 917 w 918"/>
                        <a:gd name="T1" fmla="*/ 1014 h 1015"/>
                        <a:gd name="T2" fmla="*/ 320 w 918"/>
                        <a:gd name="T3" fmla="*/ 0 h 1015"/>
                        <a:gd name="T4" fmla="*/ 606 w 918"/>
                        <a:gd name="T5" fmla="*/ 571 h 1015"/>
                        <a:gd name="T6" fmla="*/ 52 w 918"/>
                        <a:gd name="T7" fmla="*/ 0 h 1015"/>
                        <a:gd name="T8" fmla="*/ 514 w 918"/>
                        <a:gd name="T9" fmla="*/ 632 h 1015"/>
                        <a:gd name="T10" fmla="*/ 0 w 918"/>
                        <a:gd name="T11" fmla="*/ 337 h 1015"/>
                        <a:gd name="T12" fmla="*/ 917 w 918"/>
                        <a:gd name="T13" fmla="*/ 1014 h 1015"/>
                      </a:gdLst>
                      <a:ahLst/>
                      <a:cxnLst>
                        <a:cxn ang="0">
                          <a:pos x="T0" y="T1"/>
                        </a:cxn>
                        <a:cxn ang="0">
                          <a:pos x="T2" y="T3"/>
                        </a:cxn>
                        <a:cxn ang="0">
                          <a:pos x="T4" y="T5"/>
                        </a:cxn>
                        <a:cxn ang="0">
                          <a:pos x="T6" y="T7"/>
                        </a:cxn>
                        <a:cxn ang="0">
                          <a:pos x="T8" y="T9"/>
                        </a:cxn>
                        <a:cxn ang="0">
                          <a:pos x="T10" y="T11"/>
                        </a:cxn>
                        <a:cxn ang="0">
                          <a:pos x="T12" y="T13"/>
                        </a:cxn>
                      </a:cxnLst>
                      <a:rect l="0" t="0" r="r" b="b"/>
                      <a:pathLst>
                        <a:path w="918" h="1015">
                          <a:moveTo>
                            <a:pt x="917" y="1014"/>
                          </a:moveTo>
                          <a:lnTo>
                            <a:pt x="320" y="0"/>
                          </a:lnTo>
                          <a:lnTo>
                            <a:pt x="606" y="571"/>
                          </a:lnTo>
                          <a:lnTo>
                            <a:pt x="52" y="0"/>
                          </a:lnTo>
                          <a:lnTo>
                            <a:pt x="514" y="632"/>
                          </a:lnTo>
                          <a:lnTo>
                            <a:pt x="0" y="337"/>
                          </a:lnTo>
                          <a:lnTo>
                            <a:pt x="917" y="1014"/>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3" name="Freeform 25">
                      <a:extLst>
                        <a:ext uri="{FF2B5EF4-FFF2-40B4-BE49-F238E27FC236}">
                          <a16:creationId xmlns:a16="http://schemas.microsoft.com/office/drawing/2014/main" id="{7A6115B1-89B9-4F7B-925E-8A6FD1530A10}"/>
                        </a:ext>
                      </a:extLst>
                    </p:cNvPr>
                    <p:cNvSpPr>
                      <a:spLocks/>
                    </p:cNvSpPr>
                    <p:nvPr/>
                  </p:nvSpPr>
                  <p:spPr bwMode="auto">
                    <a:xfrm>
                      <a:off x="1557" y="2716"/>
                      <a:ext cx="1296" cy="309"/>
                    </a:xfrm>
                    <a:custGeom>
                      <a:avLst/>
                      <a:gdLst>
                        <a:gd name="T0" fmla="*/ 1295 w 1296"/>
                        <a:gd name="T1" fmla="*/ 150 h 309"/>
                        <a:gd name="T2" fmla="*/ 231 w 1296"/>
                        <a:gd name="T3" fmla="*/ 0 h 309"/>
                        <a:gd name="T4" fmla="*/ 724 w 1296"/>
                        <a:gd name="T5" fmla="*/ 107 h 309"/>
                        <a:gd name="T6" fmla="*/ 0 w 1296"/>
                        <a:gd name="T7" fmla="*/ 205 h 309"/>
                        <a:gd name="T8" fmla="*/ 706 w 1296"/>
                        <a:gd name="T9" fmla="*/ 200 h 309"/>
                        <a:gd name="T10" fmla="*/ 207 w 1296"/>
                        <a:gd name="T11" fmla="*/ 308 h 309"/>
                        <a:gd name="T12" fmla="*/ 1295 w 1296"/>
                        <a:gd name="T13" fmla="*/ 150 h 309"/>
                      </a:gdLst>
                      <a:ahLst/>
                      <a:cxnLst>
                        <a:cxn ang="0">
                          <a:pos x="T0" y="T1"/>
                        </a:cxn>
                        <a:cxn ang="0">
                          <a:pos x="T2" y="T3"/>
                        </a:cxn>
                        <a:cxn ang="0">
                          <a:pos x="T4" y="T5"/>
                        </a:cxn>
                        <a:cxn ang="0">
                          <a:pos x="T6" y="T7"/>
                        </a:cxn>
                        <a:cxn ang="0">
                          <a:pos x="T8" y="T9"/>
                        </a:cxn>
                        <a:cxn ang="0">
                          <a:pos x="T10" y="T11"/>
                        </a:cxn>
                        <a:cxn ang="0">
                          <a:pos x="T12" y="T13"/>
                        </a:cxn>
                      </a:cxnLst>
                      <a:rect l="0" t="0" r="r" b="b"/>
                      <a:pathLst>
                        <a:path w="1296" h="309">
                          <a:moveTo>
                            <a:pt x="1295" y="150"/>
                          </a:moveTo>
                          <a:lnTo>
                            <a:pt x="231" y="0"/>
                          </a:lnTo>
                          <a:lnTo>
                            <a:pt x="724" y="107"/>
                          </a:lnTo>
                          <a:lnTo>
                            <a:pt x="0" y="205"/>
                          </a:lnTo>
                          <a:lnTo>
                            <a:pt x="706" y="200"/>
                          </a:lnTo>
                          <a:lnTo>
                            <a:pt x="207" y="308"/>
                          </a:lnTo>
                          <a:lnTo>
                            <a:pt x="1295" y="15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4" name="Freeform 26">
                      <a:extLst>
                        <a:ext uri="{FF2B5EF4-FFF2-40B4-BE49-F238E27FC236}">
                          <a16:creationId xmlns:a16="http://schemas.microsoft.com/office/drawing/2014/main" id="{BB3E3900-EE3D-4059-97AD-C10A6D737A18}"/>
                        </a:ext>
                      </a:extLst>
                    </p:cNvPr>
                    <p:cNvSpPr>
                      <a:spLocks/>
                    </p:cNvSpPr>
                    <p:nvPr/>
                  </p:nvSpPr>
                  <p:spPr bwMode="auto">
                    <a:xfrm>
                      <a:off x="2791" y="1484"/>
                      <a:ext cx="305" cy="1318"/>
                    </a:xfrm>
                    <a:custGeom>
                      <a:avLst/>
                      <a:gdLst>
                        <a:gd name="T0" fmla="*/ 148 w 305"/>
                        <a:gd name="T1" fmla="*/ 1317 h 1318"/>
                        <a:gd name="T2" fmla="*/ 0 w 305"/>
                        <a:gd name="T3" fmla="*/ 233 h 1318"/>
                        <a:gd name="T4" fmla="*/ 105 w 305"/>
                        <a:gd name="T5" fmla="*/ 734 h 1318"/>
                        <a:gd name="T6" fmla="*/ 203 w 305"/>
                        <a:gd name="T7" fmla="*/ 0 h 1318"/>
                        <a:gd name="T8" fmla="*/ 195 w 305"/>
                        <a:gd name="T9" fmla="*/ 716 h 1318"/>
                        <a:gd name="T10" fmla="*/ 304 w 305"/>
                        <a:gd name="T11" fmla="*/ 209 h 1318"/>
                        <a:gd name="T12" fmla="*/ 148 w 305"/>
                        <a:gd name="T13" fmla="*/ 1317 h 1318"/>
                      </a:gdLst>
                      <a:ahLst/>
                      <a:cxnLst>
                        <a:cxn ang="0">
                          <a:pos x="T0" y="T1"/>
                        </a:cxn>
                        <a:cxn ang="0">
                          <a:pos x="T2" y="T3"/>
                        </a:cxn>
                        <a:cxn ang="0">
                          <a:pos x="T4" y="T5"/>
                        </a:cxn>
                        <a:cxn ang="0">
                          <a:pos x="T6" y="T7"/>
                        </a:cxn>
                        <a:cxn ang="0">
                          <a:pos x="T8" y="T9"/>
                        </a:cxn>
                        <a:cxn ang="0">
                          <a:pos x="T10" y="T11"/>
                        </a:cxn>
                        <a:cxn ang="0">
                          <a:pos x="T12" y="T13"/>
                        </a:cxn>
                      </a:cxnLst>
                      <a:rect l="0" t="0" r="r" b="b"/>
                      <a:pathLst>
                        <a:path w="305" h="1318">
                          <a:moveTo>
                            <a:pt x="148" y="1317"/>
                          </a:moveTo>
                          <a:lnTo>
                            <a:pt x="0" y="233"/>
                          </a:lnTo>
                          <a:lnTo>
                            <a:pt x="105" y="734"/>
                          </a:lnTo>
                          <a:lnTo>
                            <a:pt x="203" y="0"/>
                          </a:lnTo>
                          <a:lnTo>
                            <a:pt x="195" y="716"/>
                          </a:lnTo>
                          <a:lnTo>
                            <a:pt x="304" y="209"/>
                          </a:lnTo>
                          <a:lnTo>
                            <a:pt x="148" y="1317"/>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5" name="Freeform 27">
                      <a:extLst>
                        <a:ext uri="{FF2B5EF4-FFF2-40B4-BE49-F238E27FC236}">
                          <a16:creationId xmlns:a16="http://schemas.microsoft.com/office/drawing/2014/main" id="{DA91AC21-E55A-4660-83D9-50099FD754F5}"/>
                        </a:ext>
                      </a:extLst>
                    </p:cNvPr>
                    <p:cNvSpPr>
                      <a:spLocks/>
                    </p:cNvSpPr>
                    <p:nvPr/>
                  </p:nvSpPr>
                  <p:spPr bwMode="auto">
                    <a:xfrm>
                      <a:off x="2785" y="2944"/>
                      <a:ext cx="303" cy="1320"/>
                    </a:xfrm>
                    <a:custGeom>
                      <a:avLst/>
                      <a:gdLst>
                        <a:gd name="T0" fmla="*/ 149 w 303"/>
                        <a:gd name="T1" fmla="*/ 0 h 1320"/>
                        <a:gd name="T2" fmla="*/ 0 w 303"/>
                        <a:gd name="T3" fmla="*/ 1085 h 1320"/>
                        <a:gd name="T4" fmla="*/ 105 w 303"/>
                        <a:gd name="T5" fmla="*/ 580 h 1320"/>
                        <a:gd name="T6" fmla="*/ 202 w 303"/>
                        <a:gd name="T7" fmla="*/ 1319 h 1320"/>
                        <a:gd name="T8" fmla="*/ 196 w 303"/>
                        <a:gd name="T9" fmla="*/ 601 h 1320"/>
                        <a:gd name="T10" fmla="*/ 302 w 303"/>
                        <a:gd name="T11" fmla="*/ 1108 h 1320"/>
                        <a:gd name="T12" fmla="*/ 149 w 303"/>
                        <a:gd name="T13" fmla="*/ 0 h 1320"/>
                      </a:gdLst>
                      <a:ahLst/>
                      <a:cxnLst>
                        <a:cxn ang="0">
                          <a:pos x="T0" y="T1"/>
                        </a:cxn>
                        <a:cxn ang="0">
                          <a:pos x="T2" y="T3"/>
                        </a:cxn>
                        <a:cxn ang="0">
                          <a:pos x="T4" y="T5"/>
                        </a:cxn>
                        <a:cxn ang="0">
                          <a:pos x="T6" y="T7"/>
                        </a:cxn>
                        <a:cxn ang="0">
                          <a:pos x="T8" y="T9"/>
                        </a:cxn>
                        <a:cxn ang="0">
                          <a:pos x="T10" y="T11"/>
                        </a:cxn>
                        <a:cxn ang="0">
                          <a:pos x="T12" y="T13"/>
                        </a:cxn>
                      </a:cxnLst>
                      <a:rect l="0" t="0" r="r" b="b"/>
                      <a:pathLst>
                        <a:path w="303" h="1320">
                          <a:moveTo>
                            <a:pt x="149" y="0"/>
                          </a:moveTo>
                          <a:lnTo>
                            <a:pt x="0" y="1085"/>
                          </a:lnTo>
                          <a:lnTo>
                            <a:pt x="105" y="580"/>
                          </a:lnTo>
                          <a:lnTo>
                            <a:pt x="202" y="1319"/>
                          </a:lnTo>
                          <a:lnTo>
                            <a:pt x="196" y="601"/>
                          </a:lnTo>
                          <a:lnTo>
                            <a:pt x="302" y="1108"/>
                          </a:lnTo>
                          <a:lnTo>
                            <a:pt x="149" y="0"/>
                          </a:lnTo>
                        </a:path>
                      </a:pathLst>
                    </a:custGeom>
                    <a:solidFill>
                      <a:srgbClr val="A0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grpSp>
          <p:grpSp>
            <p:nvGrpSpPr>
              <p:cNvPr id="89116" name="Group 28">
                <a:extLst>
                  <a:ext uri="{FF2B5EF4-FFF2-40B4-BE49-F238E27FC236}">
                    <a16:creationId xmlns:a16="http://schemas.microsoft.com/office/drawing/2014/main" id="{B82E464E-54C9-402A-855C-6FDAAED15590}"/>
                  </a:ext>
                </a:extLst>
              </p:cNvPr>
              <p:cNvGrpSpPr>
                <a:grpSpLocks/>
              </p:cNvGrpSpPr>
              <p:nvPr/>
            </p:nvGrpSpPr>
            <p:grpSpPr bwMode="auto">
              <a:xfrm>
                <a:off x="1839" y="1844"/>
                <a:ext cx="2231" cy="2095"/>
                <a:chOff x="1839" y="1844"/>
                <a:chExt cx="2231" cy="2095"/>
              </a:xfrm>
            </p:grpSpPr>
            <p:sp>
              <p:nvSpPr>
                <p:cNvPr id="89117" name="Freeform 29">
                  <a:extLst>
                    <a:ext uri="{FF2B5EF4-FFF2-40B4-BE49-F238E27FC236}">
                      <a16:creationId xmlns:a16="http://schemas.microsoft.com/office/drawing/2014/main" id="{6B2D6ED2-56AF-4425-B7FD-1858A3E67DE5}"/>
                    </a:ext>
                  </a:extLst>
                </p:cNvPr>
                <p:cNvSpPr>
                  <a:spLocks/>
                </p:cNvSpPr>
                <p:nvPr/>
              </p:nvSpPr>
              <p:spPr bwMode="auto">
                <a:xfrm>
                  <a:off x="2206" y="2168"/>
                  <a:ext cx="1505" cy="1565"/>
                </a:xfrm>
                <a:custGeom>
                  <a:avLst/>
                  <a:gdLst>
                    <a:gd name="T0" fmla="*/ 725 w 1505"/>
                    <a:gd name="T1" fmla="*/ 0 h 1565"/>
                    <a:gd name="T2" fmla="*/ 694 w 1505"/>
                    <a:gd name="T3" fmla="*/ 632 h 1565"/>
                    <a:gd name="T4" fmla="*/ 499 w 1505"/>
                    <a:gd name="T5" fmla="*/ 86 h 1565"/>
                    <a:gd name="T6" fmla="*/ 633 w 1505"/>
                    <a:gd name="T7" fmla="*/ 642 h 1565"/>
                    <a:gd name="T8" fmla="*/ 199 w 1505"/>
                    <a:gd name="T9" fmla="*/ 178 h 1565"/>
                    <a:gd name="T10" fmla="*/ 596 w 1505"/>
                    <a:gd name="T11" fmla="*/ 642 h 1565"/>
                    <a:gd name="T12" fmla="*/ 73 w 1505"/>
                    <a:gd name="T13" fmla="*/ 482 h 1565"/>
                    <a:gd name="T14" fmla="*/ 578 w 1505"/>
                    <a:gd name="T15" fmla="*/ 682 h 1565"/>
                    <a:gd name="T16" fmla="*/ 0 w 1505"/>
                    <a:gd name="T17" fmla="*/ 711 h 1565"/>
                    <a:gd name="T18" fmla="*/ 628 w 1505"/>
                    <a:gd name="T19" fmla="*/ 729 h 1565"/>
                    <a:gd name="T20" fmla="*/ 68 w 1505"/>
                    <a:gd name="T21" fmla="*/ 907 h 1565"/>
                    <a:gd name="T22" fmla="*/ 591 w 1505"/>
                    <a:gd name="T23" fmla="*/ 766 h 1565"/>
                    <a:gd name="T24" fmla="*/ 194 w 1505"/>
                    <a:gd name="T25" fmla="*/ 1280 h 1565"/>
                    <a:gd name="T26" fmla="*/ 633 w 1505"/>
                    <a:gd name="T27" fmla="*/ 802 h 1565"/>
                    <a:gd name="T28" fmla="*/ 494 w 1505"/>
                    <a:gd name="T29" fmla="*/ 1340 h 1565"/>
                    <a:gd name="T30" fmla="*/ 688 w 1505"/>
                    <a:gd name="T31" fmla="*/ 810 h 1565"/>
                    <a:gd name="T32" fmla="*/ 725 w 1505"/>
                    <a:gd name="T33" fmla="*/ 1564 h 1565"/>
                    <a:gd name="T34" fmla="*/ 730 w 1505"/>
                    <a:gd name="T35" fmla="*/ 779 h 1565"/>
                    <a:gd name="T36" fmla="*/ 967 w 1505"/>
                    <a:gd name="T37" fmla="*/ 1380 h 1565"/>
                    <a:gd name="T38" fmla="*/ 762 w 1505"/>
                    <a:gd name="T39" fmla="*/ 779 h 1565"/>
                    <a:gd name="T40" fmla="*/ 1248 w 1505"/>
                    <a:gd name="T41" fmla="*/ 1293 h 1565"/>
                    <a:gd name="T42" fmla="*/ 833 w 1505"/>
                    <a:gd name="T43" fmla="*/ 766 h 1565"/>
                    <a:gd name="T44" fmla="*/ 1393 w 1505"/>
                    <a:gd name="T45" fmla="*/ 934 h 1565"/>
                    <a:gd name="T46" fmla="*/ 815 w 1505"/>
                    <a:gd name="T47" fmla="*/ 716 h 1565"/>
                    <a:gd name="T48" fmla="*/ 1504 w 1505"/>
                    <a:gd name="T49" fmla="*/ 711 h 1565"/>
                    <a:gd name="T50" fmla="*/ 809 w 1505"/>
                    <a:gd name="T51" fmla="*/ 684 h 1565"/>
                    <a:gd name="T52" fmla="*/ 1364 w 1505"/>
                    <a:gd name="T53" fmla="*/ 501 h 1565"/>
                    <a:gd name="T54" fmla="*/ 828 w 1505"/>
                    <a:gd name="T55" fmla="*/ 656 h 1565"/>
                    <a:gd name="T56" fmla="*/ 1188 w 1505"/>
                    <a:gd name="T57" fmla="*/ 228 h 1565"/>
                    <a:gd name="T58" fmla="*/ 778 w 1505"/>
                    <a:gd name="T59" fmla="*/ 656 h 1565"/>
                    <a:gd name="T60" fmla="*/ 962 w 1505"/>
                    <a:gd name="T61" fmla="*/ 49 h 1565"/>
                    <a:gd name="T62" fmla="*/ 749 w 1505"/>
                    <a:gd name="T63" fmla="*/ 619 h 1565"/>
                    <a:gd name="T64" fmla="*/ 725 w 1505"/>
                    <a:gd name="T65" fmla="*/ 0 h 1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05" h="1565">
                      <a:moveTo>
                        <a:pt x="725" y="0"/>
                      </a:moveTo>
                      <a:lnTo>
                        <a:pt x="694" y="632"/>
                      </a:lnTo>
                      <a:lnTo>
                        <a:pt x="499" y="86"/>
                      </a:lnTo>
                      <a:lnTo>
                        <a:pt x="633" y="642"/>
                      </a:lnTo>
                      <a:lnTo>
                        <a:pt x="199" y="178"/>
                      </a:lnTo>
                      <a:lnTo>
                        <a:pt x="596" y="642"/>
                      </a:lnTo>
                      <a:lnTo>
                        <a:pt x="73" y="482"/>
                      </a:lnTo>
                      <a:lnTo>
                        <a:pt x="578" y="682"/>
                      </a:lnTo>
                      <a:lnTo>
                        <a:pt x="0" y="711"/>
                      </a:lnTo>
                      <a:lnTo>
                        <a:pt x="628" y="729"/>
                      </a:lnTo>
                      <a:lnTo>
                        <a:pt x="68" y="907"/>
                      </a:lnTo>
                      <a:lnTo>
                        <a:pt x="591" y="766"/>
                      </a:lnTo>
                      <a:lnTo>
                        <a:pt x="194" y="1280"/>
                      </a:lnTo>
                      <a:lnTo>
                        <a:pt x="633" y="802"/>
                      </a:lnTo>
                      <a:lnTo>
                        <a:pt x="494" y="1340"/>
                      </a:lnTo>
                      <a:lnTo>
                        <a:pt x="688" y="810"/>
                      </a:lnTo>
                      <a:lnTo>
                        <a:pt x="725" y="1564"/>
                      </a:lnTo>
                      <a:lnTo>
                        <a:pt x="730" y="779"/>
                      </a:lnTo>
                      <a:lnTo>
                        <a:pt x="967" y="1380"/>
                      </a:lnTo>
                      <a:lnTo>
                        <a:pt x="762" y="779"/>
                      </a:lnTo>
                      <a:lnTo>
                        <a:pt x="1248" y="1293"/>
                      </a:lnTo>
                      <a:lnTo>
                        <a:pt x="833" y="766"/>
                      </a:lnTo>
                      <a:lnTo>
                        <a:pt x="1393" y="934"/>
                      </a:lnTo>
                      <a:lnTo>
                        <a:pt x="815" y="716"/>
                      </a:lnTo>
                      <a:lnTo>
                        <a:pt x="1504" y="711"/>
                      </a:lnTo>
                      <a:lnTo>
                        <a:pt x="809" y="684"/>
                      </a:lnTo>
                      <a:lnTo>
                        <a:pt x="1364" y="501"/>
                      </a:lnTo>
                      <a:lnTo>
                        <a:pt x="828" y="656"/>
                      </a:lnTo>
                      <a:lnTo>
                        <a:pt x="1188" y="228"/>
                      </a:lnTo>
                      <a:lnTo>
                        <a:pt x="778" y="656"/>
                      </a:lnTo>
                      <a:lnTo>
                        <a:pt x="962" y="49"/>
                      </a:lnTo>
                      <a:lnTo>
                        <a:pt x="749" y="619"/>
                      </a:lnTo>
                      <a:lnTo>
                        <a:pt x="725" y="0"/>
                      </a:lnTo>
                    </a:path>
                  </a:pathLst>
                </a:custGeom>
                <a:solidFill>
                  <a:srgbClr val="FF0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8" name="Freeform 30">
                  <a:extLst>
                    <a:ext uri="{FF2B5EF4-FFF2-40B4-BE49-F238E27FC236}">
                      <a16:creationId xmlns:a16="http://schemas.microsoft.com/office/drawing/2014/main" id="{A092817A-806E-4E21-90A7-33BA749A1113}"/>
                    </a:ext>
                  </a:extLst>
                </p:cNvPr>
                <p:cNvSpPr>
                  <a:spLocks/>
                </p:cNvSpPr>
                <p:nvPr/>
              </p:nvSpPr>
              <p:spPr bwMode="auto">
                <a:xfrm>
                  <a:off x="1839" y="1844"/>
                  <a:ext cx="2231" cy="2095"/>
                </a:xfrm>
                <a:custGeom>
                  <a:avLst/>
                  <a:gdLst>
                    <a:gd name="T0" fmla="*/ 1578 w 2231"/>
                    <a:gd name="T1" fmla="*/ 70 h 2095"/>
                    <a:gd name="T2" fmla="*/ 1147 w 2231"/>
                    <a:gd name="T3" fmla="*/ 922 h 2095"/>
                    <a:gd name="T4" fmla="*/ 1300 w 2231"/>
                    <a:gd name="T5" fmla="*/ 0 h 2095"/>
                    <a:gd name="T6" fmla="*/ 1100 w 2231"/>
                    <a:gd name="T7" fmla="*/ 893 h 2095"/>
                    <a:gd name="T8" fmla="*/ 916 w 2231"/>
                    <a:gd name="T9" fmla="*/ 26 h 2095"/>
                    <a:gd name="T10" fmla="*/ 1021 w 2231"/>
                    <a:gd name="T11" fmla="*/ 916 h 2095"/>
                    <a:gd name="T12" fmla="*/ 622 w 2231"/>
                    <a:gd name="T13" fmla="*/ 70 h 2095"/>
                    <a:gd name="T14" fmla="*/ 953 w 2231"/>
                    <a:gd name="T15" fmla="*/ 930 h 2095"/>
                    <a:gd name="T16" fmla="*/ 147 w 2231"/>
                    <a:gd name="T17" fmla="*/ 488 h 2095"/>
                    <a:gd name="T18" fmla="*/ 937 w 2231"/>
                    <a:gd name="T19" fmla="*/ 972 h 2095"/>
                    <a:gd name="T20" fmla="*/ 42 w 2231"/>
                    <a:gd name="T21" fmla="*/ 798 h 2095"/>
                    <a:gd name="T22" fmla="*/ 942 w 2231"/>
                    <a:gd name="T23" fmla="*/ 1022 h 2095"/>
                    <a:gd name="T24" fmla="*/ 0 w 2231"/>
                    <a:gd name="T25" fmla="*/ 1221 h 2095"/>
                    <a:gd name="T26" fmla="*/ 948 w 2231"/>
                    <a:gd name="T27" fmla="*/ 1077 h 2095"/>
                    <a:gd name="T28" fmla="*/ 157 w 2231"/>
                    <a:gd name="T29" fmla="*/ 1510 h 2095"/>
                    <a:gd name="T30" fmla="*/ 966 w 2231"/>
                    <a:gd name="T31" fmla="*/ 1127 h 2095"/>
                    <a:gd name="T32" fmla="*/ 585 w 2231"/>
                    <a:gd name="T33" fmla="*/ 2025 h 2095"/>
                    <a:gd name="T34" fmla="*/ 1040 w 2231"/>
                    <a:gd name="T35" fmla="*/ 1137 h 2095"/>
                    <a:gd name="T36" fmla="*/ 882 w 2231"/>
                    <a:gd name="T37" fmla="*/ 2080 h 2095"/>
                    <a:gd name="T38" fmla="*/ 1082 w 2231"/>
                    <a:gd name="T39" fmla="*/ 1127 h 2095"/>
                    <a:gd name="T40" fmla="*/ 1284 w 2231"/>
                    <a:gd name="T41" fmla="*/ 2025 h 2095"/>
                    <a:gd name="T42" fmla="*/ 1124 w 2231"/>
                    <a:gd name="T43" fmla="*/ 1095 h 2095"/>
                    <a:gd name="T44" fmla="*/ 1599 w 2231"/>
                    <a:gd name="T45" fmla="*/ 2094 h 2095"/>
                    <a:gd name="T46" fmla="*/ 1166 w 2231"/>
                    <a:gd name="T47" fmla="*/ 1090 h 2095"/>
                    <a:gd name="T48" fmla="*/ 2122 w 2231"/>
                    <a:gd name="T49" fmla="*/ 1636 h 2095"/>
                    <a:gd name="T50" fmla="*/ 1192 w 2231"/>
                    <a:gd name="T51" fmla="*/ 1058 h 2095"/>
                    <a:gd name="T52" fmla="*/ 2214 w 2231"/>
                    <a:gd name="T53" fmla="*/ 1250 h 2095"/>
                    <a:gd name="T54" fmla="*/ 1234 w 2231"/>
                    <a:gd name="T55" fmla="*/ 1022 h 2095"/>
                    <a:gd name="T56" fmla="*/ 2230 w 2231"/>
                    <a:gd name="T57" fmla="*/ 830 h 2095"/>
                    <a:gd name="T58" fmla="*/ 1216 w 2231"/>
                    <a:gd name="T59" fmla="*/ 985 h 2095"/>
                    <a:gd name="T60" fmla="*/ 2164 w 2231"/>
                    <a:gd name="T61" fmla="*/ 488 h 2095"/>
                    <a:gd name="T62" fmla="*/ 1226 w 2231"/>
                    <a:gd name="T63" fmla="*/ 935 h 2095"/>
                    <a:gd name="T64" fmla="*/ 1578 w 2231"/>
                    <a:gd name="T65" fmla="*/ 70 h 2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31" h="2095">
                      <a:moveTo>
                        <a:pt x="1578" y="70"/>
                      </a:moveTo>
                      <a:lnTo>
                        <a:pt x="1147" y="922"/>
                      </a:lnTo>
                      <a:lnTo>
                        <a:pt x="1300" y="0"/>
                      </a:lnTo>
                      <a:lnTo>
                        <a:pt x="1100" y="893"/>
                      </a:lnTo>
                      <a:lnTo>
                        <a:pt x="916" y="26"/>
                      </a:lnTo>
                      <a:lnTo>
                        <a:pt x="1021" y="916"/>
                      </a:lnTo>
                      <a:lnTo>
                        <a:pt x="622" y="70"/>
                      </a:lnTo>
                      <a:lnTo>
                        <a:pt x="953" y="930"/>
                      </a:lnTo>
                      <a:lnTo>
                        <a:pt x="147" y="488"/>
                      </a:lnTo>
                      <a:lnTo>
                        <a:pt x="937" y="972"/>
                      </a:lnTo>
                      <a:lnTo>
                        <a:pt x="42" y="798"/>
                      </a:lnTo>
                      <a:lnTo>
                        <a:pt x="942" y="1022"/>
                      </a:lnTo>
                      <a:lnTo>
                        <a:pt x="0" y="1221"/>
                      </a:lnTo>
                      <a:lnTo>
                        <a:pt x="948" y="1077"/>
                      </a:lnTo>
                      <a:lnTo>
                        <a:pt x="157" y="1510"/>
                      </a:lnTo>
                      <a:lnTo>
                        <a:pt x="966" y="1127"/>
                      </a:lnTo>
                      <a:lnTo>
                        <a:pt x="585" y="2025"/>
                      </a:lnTo>
                      <a:lnTo>
                        <a:pt x="1040" y="1137"/>
                      </a:lnTo>
                      <a:lnTo>
                        <a:pt x="882" y="2080"/>
                      </a:lnTo>
                      <a:lnTo>
                        <a:pt x="1082" y="1127"/>
                      </a:lnTo>
                      <a:lnTo>
                        <a:pt x="1284" y="2025"/>
                      </a:lnTo>
                      <a:lnTo>
                        <a:pt x="1124" y="1095"/>
                      </a:lnTo>
                      <a:lnTo>
                        <a:pt x="1599" y="2094"/>
                      </a:lnTo>
                      <a:lnTo>
                        <a:pt x="1166" y="1090"/>
                      </a:lnTo>
                      <a:lnTo>
                        <a:pt x="2122" y="1636"/>
                      </a:lnTo>
                      <a:lnTo>
                        <a:pt x="1192" y="1058"/>
                      </a:lnTo>
                      <a:lnTo>
                        <a:pt x="2214" y="1250"/>
                      </a:lnTo>
                      <a:lnTo>
                        <a:pt x="1234" y="1022"/>
                      </a:lnTo>
                      <a:lnTo>
                        <a:pt x="2230" y="830"/>
                      </a:lnTo>
                      <a:lnTo>
                        <a:pt x="1216" y="985"/>
                      </a:lnTo>
                      <a:lnTo>
                        <a:pt x="2164" y="488"/>
                      </a:lnTo>
                      <a:lnTo>
                        <a:pt x="1226" y="935"/>
                      </a:lnTo>
                      <a:lnTo>
                        <a:pt x="1578" y="70"/>
                      </a:lnTo>
                    </a:path>
                  </a:pathLst>
                </a:custGeom>
                <a:solidFill>
                  <a:srgbClr val="FF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19" name="Freeform 31">
                  <a:extLst>
                    <a:ext uri="{FF2B5EF4-FFF2-40B4-BE49-F238E27FC236}">
                      <a16:creationId xmlns:a16="http://schemas.microsoft.com/office/drawing/2014/main" id="{77C1CA31-F453-4219-BC10-00C79B64A275}"/>
                    </a:ext>
                  </a:extLst>
                </p:cNvPr>
                <p:cNvSpPr>
                  <a:spLocks/>
                </p:cNvSpPr>
                <p:nvPr/>
              </p:nvSpPr>
              <p:spPr bwMode="auto">
                <a:xfrm>
                  <a:off x="2496" y="2416"/>
                  <a:ext cx="925" cy="974"/>
                </a:xfrm>
                <a:custGeom>
                  <a:avLst/>
                  <a:gdLst>
                    <a:gd name="T0" fmla="*/ 443 w 925"/>
                    <a:gd name="T1" fmla="*/ 0 h 974"/>
                    <a:gd name="T2" fmla="*/ 425 w 925"/>
                    <a:gd name="T3" fmla="*/ 391 h 974"/>
                    <a:gd name="T4" fmla="*/ 307 w 925"/>
                    <a:gd name="T5" fmla="*/ 52 h 974"/>
                    <a:gd name="T6" fmla="*/ 388 w 925"/>
                    <a:gd name="T7" fmla="*/ 399 h 974"/>
                    <a:gd name="T8" fmla="*/ 123 w 925"/>
                    <a:gd name="T9" fmla="*/ 110 h 974"/>
                    <a:gd name="T10" fmla="*/ 367 w 925"/>
                    <a:gd name="T11" fmla="*/ 399 h 974"/>
                    <a:gd name="T12" fmla="*/ 42 w 925"/>
                    <a:gd name="T13" fmla="*/ 299 h 974"/>
                    <a:gd name="T14" fmla="*/ 354 w 925"/>
                    <a:gd name="T15" fmla="*/ 423 h 974"/>
                    <a:gd name="T16" fmla="*/ 0 w 925"/>
                    <a:gd name="T17" fmla="*/ 441 h 974"/>
                    <a:gd name="T18" fmla="*/ 383 w 925"/>
                    <a:gd name="T19" fmla="*/ 454 h 974"/>
                    <a:gd name="T20" fmla="*/ 36 w 925"/>
                    <a:gd name="T21" fmla="*/ 562 h 974"/>
                    <a:gd name="T22" fmla="*/ 362 w 925"/>
                    <a:gd name="T23" fmla="*/ 475 h 974"/>
                    <a:gd name="T24" fmla="*/ 118 w 925"/>
                    <a:gd name="T25" fmla="*/ 796 h 974"/>
                    <a:gd name="T26" fmla="*/ 388 w 925"/>
                    <a:gd name="T27" fmla="*/ 502 h 974"/>
                    <a:gd name="T28" fmla="*/ 301 w 925"/>
                    <a:gd name="T29" fmla="*/ 833 h 974"/>
                    <a:gd name="T30" fmla="*/ 422 w 925"/>
                    <a:gd name="T31" fmla="*/ 502 h 974"/>
                    <a:gd name="T32" fmla="*/ 443 w 925"/>
                    <a:gd name="T33" fmla="*/ 973 h 974"/>
                    <a:gd name="T34" fmla="*/ 448 w 925"/>
                    <a:gd name="T35" fmla="*/ 483 h 974"/>
                    <a:gd name="T36" fmla="*/ 595 w 925"/>
                    <a:gd name="T37" fmla="*/ 859 h 974"/>
                    <a:gd name="T38" fmla="*/ 467 w 925"/>
                    <a:gd name="T39" fmla="*/ 483 h 974"/>
                    <a:gd name="T40" fmla="*/ 769 w 925"/>
                    <a:gd name="T41" fmla="*/ 807 h 974"/>
                    <a:gd name="T42" fmla="*/ 511 w 925"/>
                    <a:gd name="T43" fmla="*/ 475 h 974"/>
                    <a:gd name="T44" fmla="*/ 855 w 925"/>
                    <a:gd name="T45" fmla="*/ 581 h 974"/>
                    <a:gd name="T46" fmla="*/ 501 w 925"/>
                    <a:gd name="T47" fmla="*/ 444 h 974"/>
                    <a:gd name="T48" fmla="*/ 924 w 925"/>
                    <a:gd name="T49" fmla="*/ 441 h 974"/>
                    <a:gd name="T50" fmla="*/ 498 w 925"/>
                    <a:gd name="T51" fmla="*/ 428 h 974"/>
                    <a:gd name="T52" fmla="*/ 840 w 925"/>
                    <a:gd name="T53" fmla="*/ 310 h 974"/>
                    <a:gd name="T54" fmla="*/ 506 w 925"/>
                    <a:gd name="T55" fmla="*/ 407 h 974"/>
                    <a:gd name="T56" fmla="*/ 729 w 925"/>
                    <a:gd name="T57" fmla="*/ 139 h 974"/>
                    <a:gd name="T58" fmla="*/ 477 w 925"/>
                    <a:gd name="T59" fmla="*/ 407 h 974"/>
                    <a:gd name="T60" fmla="*/ 590 w 925"/>
                    <a:gd name="T61" fmla="*/ 28 h 974"/>
                    <a:gd name="T62" fmla="*/ 459 w 925"/>
                    <a:gd name="T63" fmla="*/ 386 h 974"/>
                    <a:gd name="T64" fmla="*/ 443 w 925"/>
                    <a:gd name="T65"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25" h="974">
                      <a:moveTo>
                        <a:pt x="443" y="0"/>
                      </a:moveTo>
                      <a:lnTo>
                        <a:pt x="425" y="391"/>
                      </a:lnTo>
                      <a:lnTo>
                        <a:pt x="307" y="52"/>
                      </a:lnTo>
                      <a:lnTo>
                        <a:pt x="388" y="399"/>
                      </a:lnTo>
                      <a:lnTo>
                        <a:pt x="123" y="110"/>
                      </a:lnTo>
                      <a:lnTo>
                        <a:pt x="367" y="399"/>
                      </a:lnTo>
                      <a:lnTo>
                        <a:pt x="42" y="299"/>
                      </a:lnTo>
                      <a:lnTo>
                        <a:pt x="354" y="423"/>
                      </a:lnTo>
                      <a:lnTo>
                        <a:pt x="0" y="441"/>
                      </a:lnTo>
                      <a:lnTo>
                        <a:pt x="383" y="454"/>
                      </a:lnTo>
                      <a:lnTo>
                        <a:pt x="36" y="562"/>
                      </a:lnTo>
                      <a:lnTo>
                        <a:pt x="362" y="475"/>
                      </a:lnTo>
                      <a:lnTo>
                        <a:pt x="118" y="796"/>
                      </a:lnTo>
                      <a:lnTo>
                        <a:pt x="388" y="502"/>
                      </a:lnTo>
                      <a:lnTo>
                        <a:pt x="301" y="833"/>
                      </a:lnTo>
                      <a:lnTo>
                        <a:pt x="422" y="502"/>
                      </a:lnTo>
                      <a:lnTo>
                        <a:pt x="443" y="973"/>
                      </a:lnTo>
                      <a:lnTo>
                        <a:pt x="448" y="483"/>
                      </a:lnTo>
                      <a:lnTo>
                        <a:pt x="595" y="859"/>
                      </a:lnTo>
                      <a:lnTo>
                        <a:pt x="467" y="483"/>
                      </a:lnTo>
                      <a:lnTo>
                        <a:pt x="769" y="807"/>
                      </a:lnTo>
                      <a:lnTo>
                        <a:pt x="511" y="475"/>
                      </a:lnTo>
                      <a:lnTo>
                        <a:pt x="855" y="581"/>
                      </a:lnTo>
                      <a:lnTo>
                        <a:pt x="501" y="444"/>
                      </a:lnTo>
                      <a:lnTo>
                        <a:pt x="924" y="441"/>
                      </a:lnTo>
                      <a:lnTo>
                        <a:pt x="498" y="428"/>
                      </a:lnTo>
                      <a:lnTo>
                        <a:pt x="840" y="310"/>
                      </a:lnTo>
                      <a:lnTo>
                        <a:pt x="506" y="407"/>
                      </a:lnTo>
                      <a:lnTo>
                        <a:pt x="729" y="139"/>
                      </a:lnTo>
                      <a:lnTo>
                        <a:pt x="477" y="407"/>
                      </a:lnTo>
                      <a:lnTo>
                        <a:pt x="590" y="28"/>
                      </a:lnTo>
                      <a:lnTo>
                        <a:pt x="459" y="386"/>
                      </a:lnTo>
                      <a:lnTo>
                        <a:pt x="443" y="0"/>
                      </a:lnTo>
                    </a:path>
                  </a:pathLst>
                </a:custGeom>
                <a:solidFill>
                  <a:srgbClr val="FFFF8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sp>
          <p:nvSpPr>
            <p:cNvPr id="89120" name="Freeform 32">
              <a:extLst>
                <a:ext uri="{FF2B5EF4-FFF2-40B4-BE49-F238E27FC236}">
                  <a16:creationId xmlns:a16="http://schemas.microsoft.com/office/drawing/2014/main" id="{EA57EDF6-7625-4A58-AD76-434D281ED774}"/>
                </a:ext>
              </a:extLst>
            </p:cNvPr>
            <p:cNvSpPr>
              <a:spLocks/>
            </p:cNvSpPr>
            <p:nvPr/>
          </p:nvSpPr>
          <p:spPr bwMode="auto">
            <a:xfrm>
              <a:off x="2026" y="1925"/>
              <a:ext cx="1769" cy="1937"/>
            </a:xfrm>
            <a:custGeom>
              <a:avLst/>
              <a:gdLst>
                <a:gd name="T0" fmla="*/ 709 w 1769"/>
                <a:gd name="T1" fmla="*/ 307 h 1937"/>
                <a:gd name="T2" fmla="*/ 684 w 1769"/>
                <a:gd name="T3" fmla="*/ 146 h 1937"/>
                <a:gd name="T4" fmla="*/ 771 w 1769"/>
                <a:gd name="T5" fmla="*/ 18 h 1937"/>
                <a:gd name="T6" fmla="*/ 970 w 1769"/>
                <a:gd name="T7" fmla="*/ 4 h 1937"/>
                <a:gd name="T8" fmla="*/ 1068 w 1769"/>
                <a:gd name="T9" fmla="*/ 79 h 1937"/>
                <a:gd name="T10" fmla="*/ 1090 w 1769"/>
                <a:gd name="T11" fmla="*/ 211 h 1937"/>
                <a:gd name="T12" fmla="*/ 1070 w 1769"/>
                <a:gd name="T13" fmla="*/ 352 h 1937"/>
                <a:gd name="T14" fmla="*/ 1167 w 1769"/>
                <a:gd name="T15" fmla="*/ 436 h 1937"/>
                <a:gd name="T16" fmla="*/ 1313 w 1769"/>
                <a:gd name="T17" fmla="*/ 473 h 1937"/>
                <a:gd name="T18" fmla="*/ 1373 w 1769"/>
                <a:gd name="T19" fmla="*/ 538 h 1937"/>
                <a:gd name="T20" fmla="*/ 1376 w 1769"/>
                <a:gd name="T21" fmla="*/ 632 h 1937"/>
                <a:gd name="T22" fmla="*/ 1433 w 1769"/>
                <a:gd name="T23" fmla="*/ 716 h 1937"/>
                <a:gd name="T24" fmla="*/ 1548 w 1769"/>
                <a:gd name="T25" fmla="*/ 733 h 1937"/>
                <a:gd name="T26" fmla="*/ 1674 w 1769"/>
                <a:gd name="T27" fmla="*/ 726 h 1937"/>
                <a:gd name="T28" fmla="*/ 1748 w 1769"/>
                <a:gd name="T29" fmla="*/ 767 h 1937"/>
                <a:gd name="T30" fmla="*/ 1766 w 1769"/>
                <a:gd name="T31" fmla="*/ 914 h 1937"/>
                <a:gd name="T32" fmla="*/ 1748 w 1769"/>
                <a:gd name="T33" fmla="*/ 1111 h 1937"/>
                <a:gd name="T34" fmla="*/ 1672 w 1769"/>
                <a:gd name="T35" fmla="*/ 1157 h 1937"/>
                <a:gd name="T36" fmla="*/ 1535 w 1769"/>
                <a:gd name="T37" fmla="*/ 1150 h 1937"/>
                <a:gd name="T38" fmla="*/ 1436 w 1769"/>
                <a:gd name="T39" fmla="*/ 1166 h 1937"/>
                <a:gd name="T40" fmla="*/ 1378 w 1769"/>
                <a:gd name="T41" fmla="*/ 1224 h 1937"/>
                <a:gd name="T42" fmla="*/ 1373 w 1769"/>
                <a:gd name="T43" fmla="*/ 1335 h 1937"/>
                <a:gd name="T44" fmla="*/ 1308 w 1769"/>
                <a:gd name="T45" fmla="*/ 1412 h 1937"/>
                <a:gd name="T46" fmla="*/ 1191 w 1769"/>
                <a:gd name="T47" fmla="*/ 1439 h 1937"/>
                <a:gd name="T48" fmla="*/ 1090 w 1769"/>
                <a:gd name="T49" fmla="*/ 1492 h 1937"/>
                <a:gd name="T50" fmla="*/ 1068 w 1769"/>
                <a:gd name="T51" fmla="*/ 1601 h 1937"/>
                <a:gd name="T52" fmla="*/ 1090 w 1769"/>
                <a:gd name="T53" fmla="*/ 1734 h 1937"/>
                <a:gd name="T54" fmla="*/ 1041 w 1769"/>
                <a:gd name="T55" fmla="*/ 1861 h 1937"/>
                <a:gd name="T56" fmla="*/ 956 w 1769"/>
                <a:gd name="T57" fmla="*/ 1927 h 1937"/>
                <a:gd name="T58" fmla="*/ 824 w 1769"/>
                <a:gd name="T59" fmla="*/ 1934 h 1937"/>
                <a:gd name="T60" fmla="*/ 725 w 1769"/>
                <a:gd name="T61" fmla="*/ 1884 h 1937"/>
                <a:gd name="T62" fmla="*/ 678 w 1769"/>
                <a:gd name="T63" fmla="*/ 1790 h 1937"/>
                <a:gd name="T64" fmla="*/ 690 w 1769"/>
                <a:gd name="T65" fmla="*/ 1678 h 1937"/>
                <a:gd name="T66" fmla="*/ 697 w 1769"/>
                <a:gd name="T67" fmla="*/ 1577 h 1937"/>
                <a:gd name="T68" fmla="*/ 631 w 1769"/>
                <a:gd name="T69" fmla="*/ 1506 h 1937"/>
                <a:gd name="T70" fmla="*/ 522 w 1769"/>
                <a:gd name="T71" fmla="*/ 1478 h 1937"/>
                <a:gd name="T72" fmla="*/ 418 w 1769"/>
                <a:gd name="T73" fmla="*/ 1437 h 1937"/>
                <a:gd name="T74" fmla="*/ 390 w 1769"/>
                <a:gd name="T75" fmla="*/ 1325 h 1937"/>
                <a:gd name="T76" fmla="*/ 358 w 1769"/>
                <a:gd name="T77" fmla="*/ 1233 h 1937"/>
                <a:gd name="T78" fmla="*/ 254 w 1769"/>
                <a:gd name="T79" fmla="*/ 1199 h 1937"/>
                <a:gd name="T80" fmla="*/ 148 w 1769"/>
                <a:gd name="T81" fmla="*/ 1209 h 1937"/>
                <a:gd name="T82" fmla="*/ 33 w 1769"/>
                <a:gd name="T83" fmla="*/ 1180 h 1937"/>
                <a:gd name="T84" fmla="*/ 1 w 1769"/>
                <a:gd name="T85" fmla="*/ 1051 h 1937"/>
                <a:gd name="T86" fmla="*/ 6 w 1769"/>
                <a:gd name="T87" fmla="*/ 865 h 1937"/>
                <a:gd name="T88" fmla="*/ 41 w 1769"/>
                <a:gd name="T89" fmla="*/ 753 h 1937"/>
                <a:gd name="T90" fmla="*/ 130 w 1769"/>
                <a:gd name="T91" fmla="*/ 725 h 1937"/>
                <a:gd name="T92" fmla="*/ 260 w 1769"/>
                <a:gd name="T93" fmla="*/ 734 h 1937"/>
                <a:gd name="T94" fmla="*/ 376 w 1769"/>
                <a:gd name="T95" fmla="*/ 690 h 1937"/>
                <a:gd name="T96" fmla="*/ 397 w 1769"/>
                <a:gd name="T97" fmla="*/ 587 h 1937"/>
                <a:gd name="T98" fmla="*/ 439 w 1769"/>
                <a:gd name="T99" fmla="*/ 485 h 1937"/>
                <a:gd name="T100" fmla="*/ 562 w 1769"/>
                <a:gd name="T101" fmla="*/ 449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9" h="1937">
                  <a:moveTo>
                    <a:pt x="673" y="404"/>
                  </a:moveTo>
                  <a:lnTo>
                    <a:pt x="690" y="382"/>
                  </a:lnTo>
                  <a:lnTo>
                    <a:pt x="702" y="361"/>
                  </a:lnTo>
                  <a:lnTo>
                    <a:pt x="709" y="338"/>
                  </a:lnTo>
                  <a:lnTo>
                    <a:pt x="709" y="307"/>
                  </a:lnTo>
                  <a:lnTo>
                    <a:pt x="701" y="272"/>
                  </a:lnTo>
                  <a:lnTo>
                    <a:pt x="694" y="244"/>
                  </a:lnTo>
                  <a:lnTo>
                    <a:pt x="684" y="208"/>
                  </a:lnTo>
                  <a:lnTo>
                    <a:pt x="681" y="170"/>
                  </a:lnTo>
                  <a:lnTo>
                    <a:pt x="684" y="146"/>
                  </a:lnTo>
                  <a:lnTo>
                    <a:pt x="691" y="117"/>
                  </a:lnTo>
                  <a:lnTo>
                    <a:pt x="705" y="88"/>
                  </a:lnTo>
                  <a:lnTo>
                    <a:pt x="725" y="58"/>
                  </a:lnTo>
                  <a:lnTo>
                    <a:pt x="750" y="34"/>
                  </a:lnTo>
                  <a:lnTo>
                    <a:pt x="771" y="18"/>
                  </a:lnTo>
                  <a:lnTo>
                    <a:pt x="802" y="6"/>
                  </a:lnTo>
                  <a:lnTo>
                    <a:pt x="838" y="1"/>
                  </a:lnTo>
                  <a:lnTo>
                    <a:pt x="876" y="0"/>
                  </a:lnTo>
                  <a:lnTo>
                    <a:pt x="929" y="0"/>
                  </a:lnTo>
                  <a:lnTo>
                    <a:pt x="970" y="4"/>
                  </a:lnTo>
                  <a:lnTo>
                    <a:pt x="993" y="12"/>
                  </a:lnTo>
                  <a:lnTo>
                    <a:pt x="1012" y="23"/>
                  </a:lnTo>
                  <a:lnTo>
                    <a:pt x="1030" y="34"/>
                  </a:lnTo>
                  <a:lnTo>
                    <a:pt x="1049" y="54"/>
                  </a:lnTo>
                  <a:lnTo>
                    <a:pt x="1068" y="79"/>
                  </a:lnTo>
                  <a:lnTo>
                    <a:pt x="1082" y="102"/>
                  </a:lnTo>
                  <a:lnTo>
                    <a:pt x="1089" y="120"/>
                  </a:lnTo>
                  <a:lnTo>
                    <a:pt x="1094" y="153"/>
                  </a:lnTo>
                  <a:lnTo>
                    <a:pt x="1094" y="183"/>
                  </a:lnTo>
                  <a:lnTo>
                    <a:pt x="1090" y="211"/>
                  </a:lnTo>
                  <a:lnTo>
                    <a:pt x="1084" y="233"/>
                  </a:lnTo>
                  <a:lnTo>
                    <a:pt x="1077" y="268"/>
                  </a:lnTo>
                  <a:lnTo>
                    <a:pt x="1068" y="306"/>
                  </a:lnTo>
                  <a:lnTo>
                    <a:pt x="1063" y="330"/>
                  </a:lnTo>
                  <a:lnTo>
                    <a:pt x="1070" y="352"/>
                  </a:lnTo>
                  <a:lnTo>
                    <a:pt x="1079" y="369"/>
                  </a:lnTo>
                  <a:lnTo>
                    <a:pt x="1094" y="391"/>
                  </a:lnTo>
                  <a:lnTo>
                    <a:pt x="1115" y="410"/>
                  </a:lnTo>
                  <a:lnTo>
                    <a:pt x="1136" y="425"/>
                  </a:lnTo>
                  <a:lnTo>
                    <a:pt x="1167" y="436"/>
                  </a:lnTo>
                  <a:lnTo>
                    <a:pt x="1196" y="445"/>
                  </a:lnTo>
                  <a:lnTo>
                    <a:pt x="1226" y="452"/>
                  </a:lnTo>
                  <a:lnTo>
                    <a:pt x="1257" y="456"/>
                  </a:lnTo>
                  <a:lnTo>
                    <a:pt x="1287" y="464"/>
                  </a:lnTo>
                  <a:lnTo>
                    <a:pt x="1313" y="473"/>
                  </a:lnTo>
                  <a:lnTo>
                    <a:pt x="1332" y="482"/>
                  </a:lnTo>
                  <a:lnTo>
                    <a:pt x="1348" y="494"/>
                  </a:lnTo>
                  <a:lnTo>
                    <a:pt x="1359" y="506"/>
                  </a:lnTo>
                  <a:lnTo>
                    <a:pt x="1366" y="520"/>
                  </a:lnTo>
                  <a:lnTo>
                    <a:pt x="1373" y="538"/>
                  </a:lnTo>
                  <a:lnTo>
                    <a:pt x="1376" y="555"/>
                  </a:lnTo>
                  <a:lnTo>
                    <a:pt x="1378" y="571"/>
                  </a:lnTo>
                  <a:lnTo>
                    <a:pt x="1378" y="590"/>
                  </a:lnTo>
                  <a:lnTo>
                    <a:pt x="1376" y="614"/>
                  </a:lnTo>
                  <a:lnTo>
                    <a:pt x="1376" y="632"/>
                  </a:lnTo>
                  <a:lnTo>
                    <a:pt x="1380" y="655"/>
                  </a:lnTo>
                  <a:lnTo>
                    <a:pt x="1390" y="673"/>
                  </a:lnTo>
                  <a:lnTo>
                    <a:pt x="1401" y="690"/>
                  </a:lnTo>
                  <a:lnTo>
                    <a:pt x="1415" y="702"/>
                  </a:lnTo>
                  <a:lnTo>
                    <a:pt x="1433" y="716"/>
                  </a:lnTo>
                  <a:lnTo>
                    <a:pt x="1450" y="725"/>
                  </a:lnTo>
                  <a:lnTo>
                    <a:pt x="1478" y="730"/>
                  </a:lnTo>
                  <a:lnTo>
                    <a:pt x="1502" y="733"/>
                  </a:lnTo>
                  <a:lnTo>
                    <a:pt x="1524" y="734"/>
                  </a:lnTo>
                  <a:lnTo>
                    <a:pt x="1548" y="733"/>
                  </a:lnTo>
                  <a:lnTo>
                    <a:pt x="1579" y="730"/>
                  </a:lnTo>
                  <a:lnTo>
                    <a:pt x="1602" y="729"/>
                  </a:lnTo>
                  <a:lnTo>
                    <a:pt x="1625" y="726"/>
                  </a:lnTo>
                  <a:lnTo>
                    <a:pt x="1647" y="725"/>
                  </a:lnTo>
                  <a:lnTo>
                    <a:pt x="1674" y="726"/>
                  </a:lnTo>
                  <a:lnTo>
                    <a:pt x="1688" y="729"/>
                  </a:lnTo>
                  <a:lnTo>
                    <a:pt x="1703" y="733"/>
                  </a:lnTo>
                  <a:lnTo>
                    <a:pt x="1719" y="741"/>
                  </a:lnTo>
                  <a:lnTo>
                    <a:pt x="1735" y="753"/>
                  </a:lnTo>
                  <a:lnTo>
                    <a:pt x="1748" y="767"/>
                  </a:lnTo>
                  <a:lnTo>
                    <a:pt x="1758" y="788"/>
                  </a:lnTo>
                  <a:lnTo>
                    <a:pt x="1762" y="806"/>
                  </a:lnTo>
                  <a:lnTo>
                    <a:pt x="1765" y="828"/>
                  </a:lnTo>
                  <a:lnTo>
                    <a:pt x="1768" y="867"/>
                  </a:lnTo>
                  <a:lnTo>
                    <a:pt x="1766" y="914"/>
                  </a:lnTo>
                  <a:lnTo>
                    <a:pt x="1768" y="964"/>
                  </a:lnTo>
                  <a:lnTo>
                    <a:pt x="1763" y="1021"/>
                  </a:lnTo>
                  <a:lnTo>
                    <a:pt x="1759" y="1062"/>
                  </a:lnTo>
                  <a:lnTo>
                    <a:pt x="1755" y="1093"/>
                  </a:lnTo>
                  <a:lnTo>
                    <a:pt x="1748" y="1111"/>
                  </a:lnTo>
                  <a:lnTo>
                    <a:pt x="1737" y="1128"/>
                  </a:lnTo>
                  <a:lnTo>
                    <a:pt x="1724" y="1139"/>
                  </a:lnTo>
                  <a:lnTo>
                    <a:pt x="1707" y="1149"/>
                  </a:lnTo>
                  <a:lnTo>
                    <a:pt x="1689" y="1153"/>
                  </a:lnTo>
                  <a:lnTo>
                    <a:pt x="1672" y="1157"/>
                  </a:lnTo>
                  <a:lnTo>
                    <a:pt x="1637" y="1159"/>
                  </a:lnTo>
                  <a:lnTo>
                    <a:pt x="1608" y="1157"/>
                  </a:lnTo>
                  <a:lnTo>
                    <a:pt x="1583" y="1153"/>
                  </a:lnTo>
                  <a:lnTo>
                    <a:pt x="1560" y="1152"/>
                  </a:lnTo>
                  <a:lnTo>
                    <a:pt x="1535" y="1150"/>
                  </a:lnTo>
                  <a:lnTo>
                    <a:pt x="1514" y="1150"/>
                  </a:lnTo>
                  <a:lnTo>
                    <a:pt x="1495" y="1152"/>
                  </a:lnTo>
                  <a:lnTo>
                    <a:pt x="1474" y="1153"/>
                  </a:lnTo>
                  <a:lnTo>
                    <a:pt x="1448" y="1160"/>
                  </a:lnTo>
                  <a:lnTo>
                    <a:pt x="1436" y="1166"/>
                  </a:lnTo>
                  <a:lnTo>
                    <a:pt x="1423" y="1171"/>
                  </a:lnTo>
                  <a:lnTo>
                    <a:pt x="1406" y="1182"/>
                  </a:lnTo>
                  <a:lnTo>
                    <a:pt x="1395" y="1196"/>
                  </a:lnTo>
                  <a:lnTo>
                    <a:pt x="1387" y="1209"/>
                  </a:lnTo>
                  <a:lnTo>
                    <a:pt x="1378" y="1224"/>
                  </a:lnTo>
                  <a:lnTo>
                    <a:pt x="1374" y="1238"/>
                  </a:lnTo>
                  <a:lnTo>
                    <a:pt x="1373" y="1255"/>
                  </a:lnTo>
                  <a:lnTo>
                    <a:pt x="1374" y="1273"/>
                  </a:lnTo>
                  <a:lnTo>
                    <a:pt x="1374" y="1304"/>
                  </a:lnTo>
                  <a:lnTo>
                    <a:pt x="1373" y="1335"/>
                  </a:lnTo>
                  <a:lnTo>
                    <a:pt x="1364" y="1359"/>
                  </a:lnTo>
                  <a:lnTo>
                    <a:pt x="1357" y="1378"/>
                  </a:lnTo>
                  <a:lnTo>
                    <a:pt x="1345" y="1391"/>
                  </a:lnTo>
                  <a:lnTo>
                    <a:pt x="1327" y="1402"/>
                  </a:lnTo>
                  <a:lnTo>
                    <a:pt x="1308" y="1412"/>
                  </a:lnTo>
                  <a:lnTo>
                    <a:pt x="1287" y="1418"/>
                  </a:lnTo>
                  <a:lnTo>
                    <a:pt x="1262" y="1423"/>
                  </a:lnTo>
                  <a:lnTo>
                    <a:pt x="1240" y="1430"/>
                  </a:lnTo>
                  <a:lnTo>
                    <a:pt x="1213" y="1434"/>
                  </a:lnTo>
                  <a:lnTo>
                    <a:pt x="1191" y="1439"/>
                  </a:lnTo>
                  <a:lnTo>
                    <a:pt x="1167" y="1444"/>
                  </a:lnTo>
                  <a:lnTo>
                    <a:pt x="1147" y="1454"/>
                  </a:lnTo>
                  <a:lnTo>
                    <a:pt x="1125" y="1464"/>
                  </a:lnTo>
                  <a:lnTo>
                    <a:pt x="1105" y="1475"/>
                  </a:lnTo>
                  <a:lnTo>
                    <a:pt x="1090" y="1492"/>
                  </a:lnTo>
                  <a:lnTo>
                    <a:pt x="1076" y="1511"/>
                  </a:lnTo>
                  <a:lnTo>
                    <a:pt x="1065" y="1535"/>
                  </a:lnTo>
                  <a:lnTo>
                    <a:pt x="1062" y="1555"/>
                  </a:lnTo>
                  <a:lnTo>
                    <a:pt x="1063" y="1579"/>
                  </a:lnTo>
                  <a:lnTo>
                    <a:pt x="1068" y="1601"/>
                  </a:lnTo>
                  <a:lnTo>
                    <a:pt x="1075" y="1625"/>
                  </a:lnTo>
                  <a:lnTo>
                    <a:pt x="1080" y="1650"/>
                  </a:lnTo>
                  <a:lnTo>
                    <a:pt x="1084" y="1674"/>
                  </a:lnTo>
                  <a:lnTo>
                    <a:pt x="1090" y="1705"/>
                  </a:lnTo>
                  <a:lnTo>
                    <a:pt x="1090" y="1734"/>
                  </a:lnTo>
                  <a:lnTo>
                    <a:pt x="1083" y="1765"/>
                  </a:lnTo>
                  <a:lnTo>
                    <a:pt x="1076" y="1789"/>
                  </a:lnTo>
                  <a:lnTo>
                    <a:pt x="1068" y="1811"/>
                  </a:lnTo>
                  <a:lnTo>
                    <a:pt x="1056" y="1833"/>
                  </a:lnTo>
                  <a:lnTo>
                    <a:pt x="1041" y="1861"/>
                  </a:lnTo>
                  <a:lnTo>
                    <a:pt x="1024" y="1878"/>
                  </a:lnTo>
                  <a:lnTo>
                    <a:pt x="1012" y="1891"/>
                  </a:lnTo>
                  <a:lnTo>
                    <a:pt x="993" y="1906"/>
                  </a:lnTo>
                  <a:lnTo>
                    <a:pt x="974" y="1920"/>
                  </a:lnTo>
                  <a:lnTo>
                    <a:pt x="956" y="1927"/>
                  </a:lnTo>
                  <a:lnTo>
                    <a:pt x="939" y="1931"/>
                  </a:lnTo>
                  <a:lnTo>
                    <a:pt x="912" y="1934"/>
                  </a:lnTo>
                  <a:lnTo>
                    <a:pt x="880" y="1936"/>
                  </a:lnTo>
                  <a:lnTo>
                    <a:pt x="842" y="1934"/>
                  </a:lnTo>
                  <a:lnTo>
                    <a:pt x="824" y="1934"/>
                  </a:lnTo>
                  <a:lnTo>
                    <a:pt x="800" y="1930"/>
                  </a:lnTo>
                  <a:lnTo>
                    <a:pt x="775" y="1923"/>
                  </a:lnTo>
                  <a:lnTo>
                    <a:pt x="754" y="1910"/>
                  </a:lnTo>
                  <a:lnTo>
                    <a:pt x="740" y="1899"/>
                  </a:lnTo>
                  <a:lnTo>
                    <a:pt x="725" y="1884"/>
                  </a:lnTo>
                  <a:lnTo>
                    <a:pt x="712" y="1871"/>
                  </a:lnTo>
                  <a:lnTo>
                    <a:pt x="699" y="1853"/>
                  </a:lnTo>
                  <a:lnTo>
                    <a:pt x="690" y="1835"/>
                  </a:lnTo>
                  <a:lnTo>
                    <a:pt x="683" y="1812"/>
                  </a:lnTo>
                  <a:lnTo>
                    <a:pt x="678" y="1790"/>
                  </a:lnTo>
                  <a:lnTo>
                    <a:pt x="677" y="1772"/>
                  </a:lnTo>
                  <a:lnTo>
                    <a:pt x="677" y="1747"/>
                  </a:lnTo>
                  <a:lnTo>
                    <a:pt x="678" y="1726"/>
                  </a:lnTo>
                  <a:lnTo>
                    <a:pt x="684" y="1705"/>
                  </a:lnTo>
                  <a:lnTo>
                    <a:pt x="690" y="1678"/>
                  </a:lnTo>
                  <a:lnTo>
                    <a:pt x="697" y="1653"/>
                  </a:lnTo>
                  <a:lnTo>
                    <a:pt x="701" y="1632"/>
                  </a:lnTo>
                  <a:lnTo>
                    <a:pt x="702" y="1611"/>
                  </a:lnTo>
                  <a:lnTo>
                    <a:pt x="701" y="1594"/>
                  </a:lnTo>
                  <a:lnTo>
                    <a:pt x="697" y="1577"/>
                  </a:lnTo>
                  <a:lnTo>
                    <a:pt x="685" y="1556"/>
                  </a:lnTo>
                  <a:lnTo>
                    <a:pt x="676" y="1544"/>
                  </a:lnTo>
                  <a:lnTo>
                    <a:pt x="662" y="1528"/>
                  </a:lnTo>
                  <a:lnTo>
                    <a:pt x="646" y="1517"/>
                  </a:lnTo>
                  <a:lnTo>
                    <a:pt x="631" y="1506"/>
                  </a:lnTo>
                  <a:lnTo>
                    <a:pt x="608" y="1497"/>
                  </a:lnTo>
                  <a:lnTo>
                    <a:pt x="590" y="1492"/>
                  </a:lnTo>
                  <a:lnTo>
                    <a:pt x="565" y="1486"/>
                  </a:lnTo>
                  <a:lnTo>
                    <a:pt x="543" y="1483"/>
                  </a:lnTo>
                  <a:lnTo>
                    <a:pt x="522" y="1478"/>
                  </a:lnTo>
                  <a:lnTo>
                    <a:pt x="498" y="1472"/>
                  </a:lnTo>
                  <a:lnTo>
                    <a:pt x="477" y="1465"/>
                  </a:lnTo>
                  <a:lnTo>
                    <a:pt x="452" y="1458"/>
                  </a:lnTo>
                  <a:lnTo>
                    <a:pt x="432" y="1450"/>
                  </a:lnTo>
                  <a:lnTo>
                    <a:pt x="418" y="1437"/>
                  </a:lnTo>
                  <a:lnTo>
                    <a:pt x="405" y="1420"/>
                  </a:lnTo>
                  <a:lnTo>
                    <a:pt x="397" y="1399"/>
                  </a:lnTo>
                  <a:lnTo>
                    <a:pt x="390" y="1373"/>
                  </a:lnTo>
                  <a:lnTo>
                    <a:pt x="389" y="1350"/>
                  </a:lnTo>
                  <a:lnTo>
                    <a:pt x="390" y="1325"/>
                  </a:lnTo>
                  <a:lnTo>
                    <a:pt x="393" y="1307"/>
                  </a:lnTo>
                  <a:lnTo>
                    <a:pt x="390" y="1283"/>
                  </a:lnTo>
                  <a:lnTo>
                    <a:pt x="383" y="1265"/>
                  </a:lnTo>
                  <a:lnTo>
                    <a:pt x="370" y="1245"/>
                  </a:lnTo>
                  <a:lnTo>
                    <a:pt x="358" y="1233"/>
                  </a:lnTo>
                  <a:lnTo>
                    <a:pt x="344" y="1222"/>
                  </a:lnTo>
                  <a:lnTo>
                    <a:pt x="323" y="1213"/>
                  </a:lnTo>
                  <a:lnTo>
                    <a:pt x="299" y="1205"/>
                  </a:lnTo>
                  <a:lnTo>
                    <a:pt x="274" y="1202"/>
                  </a:lnTo>
                  <a:lnTo>
                    <a:pt x="254" y="1199"/>
                  </a:lnTo>
                  <a:lnTo>
                    <a:pt x="230" y="1199"/>
                  </a:lnTo>
                  <a:lnTo>
                    <a:pt x="209" y="1202"/>
                  </a:lnTo>
                  <a:lnTo>
                    <a:pt x="188" y="1203"/>
                  </a:lnTo>
                  <a:lnTo>
                    <a:pt x="169" y="1206"/>
                  </a:lnTo>
                  <a:lnTo>
                    <a:pt x="148" y="1209"/>
                  </a:lnTo>
                  <a:lnTo>
                    <a:pt x="113" y="1209"/>
                  </a:lnTo>
                  <a:lnTo>
                    <a:pt x="90" y="1208"/>
                  </a:lnTo>
                  <a:lnTo>
                    <a:pt x="68" y="1202"/>
                  </a:lnTo>
                  <a:lnTo>
                    <a:pt x="51" y="1194"/>
                  </a:lnTo>
                  <a:lnTo>
                    <a:pt x="33" y="1180"/>
                  </a:lnTo>
                  <a:lnTo>
                    <a:pt x="20" y="1164"/>
                  </a:lnTo>
                  <a:lnTo>
                    <a:pt x="12" y="1149"/>
                  </a:lnTo>
                  <a:lnTo>
                    <a:pt x="4" y="1117"/>
                  </a:lnTo>
                  <a:lnTo>
                    <a:pt x="2" y="1083"/>
                  </a:lnTo>
                  <a:lnTo>
                    <a:pt x="1" y="1051"/>
                  </a:lnTo>
                  <a:lnTo>
                    <a:pt x="0" y="1009"/>
                  </a:lnTo>
                  <a:lnTo>
                    <a:pt x="2" y="974"/>
                  </a:lnTo>
                  <a:lnTo>
                    <a:pt x="4" y="935"/>
                  </a:lnTo>
                  <a:lnTo>
                    <a:pt x="5" y="901"/>
                  </a:lnTo>
                  <a:lnTo>
                    <a:pt x="6" y="865"/>
                  </a:lnTo>
                  <a:lnTo>
                    <a:pt x="11" y="837"/>
                  </a:lnTo>
                  <a:lnTo>
                    <a:pt x="15" y="807"/>
                  </a:lnTo>
                  <a:lnTo>
                    <a:pt x="20" y="783"/>
                  </a:lnTo>
                  <a:lnTo>
                    <a:pt x="29" y="768"/>
                  </a:lnTo>
                  <a:lnTo>
                    <a:pt x="41" y="753"/>
                  </a:lnTo>
                  <a:lnTo>
                    <a:pt x="54" y="744"/>
                  </a:lnTo>
                  <a:lnTo>
                    <a:pt x="71" y="733"/>
                  </a:lnTo>
                  <a:lnTo>
                    <a:pt x="86" y="730"/>
                  </a:lnTo>
                  <a:lnTo>
                    <a:pt x="104" y="726"/>
                  </a:lnTo>
                  <a:lnTo>
                    <a:pt x="130" y="725"/>
                  </a:lnTo>
                  <a:lnTo>
                    <a:pt x="152" y="726"/>
                  </a:lnTo>
                  <a:lnTo>
                    <a:pt x="181" y="730"/>
                  </a:lnTo>
                  <a:lnTo>
                    <a:pt x="208" y="732"/>
                  </a:lnTo>
                  <a:lnTo>
                    <a:pt x="230" y="733"/>
                  </a:lnTo>
                  <a:lnTo>
                    <a:pt x="260" y="734"/>
                  </a:lnTo>
                  <a:lnTo>
                    <a:pt x="292" y="730"/>
                  </a:lnTo>
                  <a:lnTo>
                    <a:pt x="319" y="725"/>
                  </a:lnTo>
                  <a:lnTo>
                    <a:pt x="344" y="715"/>
                  </a:lnTo>
                  <a:lnTo>
                    <a:pt x="359" y="705"/>
                  </a:lnTo>
                  <a:lnTo>
                    <a:pt x="376" y="690"/>
                  </a:lnTo>
                  <a:lnTo>
                    <a:pt x="389" y="670"/>
                  </a:lnTo>
                  <a:lnTo>
                    <a:pt x="397" y="652"/>
                  </a:lnTo>
                  <a:lnTo>
                    <a:pt x="400" y="631"/>
                  </a:lnTo>
                  <a:lnTo>
                    <a:pt x="398" y="615"/>
                  </a:lnTo>
                  <a:lnTo>
                    <a:pt x="397" y="587"/>
                  </a:lnTo>
                  <a:lnTo>
                    <a:pt x="398" y="558"/>
                  </a:lnTo>
                  <a:lnTo>
                    <a:pt x="404" y="536"/>
                  </a:lnTo>
                  <a:lnTo>
                    <a:pt x="411" y="515"/>
                  </a:lnTo>
                  <a:lnTo>
                    <a:pt x="421" y="501"/>
                  </a:lnTo>
                  <a:lnTo>
                    <a:pt x="439" y="485"/>
                  </a:lnTo>
                  <a:lnTo>
                    <a:pt x="460" y="474"/>
                  </a:lnTo>
                  <a:lnTo>
                    <a:pt x="487" y="466"/>
                  </a:lnTo>
                  <a:lnTo>
                    <a:pt x="513" y="459"/>
                  </a:lnTo>
                  <a:lnTo>
                    <a:pt x="534" y="453"/>
                  </a:lnTo>
                  <a:lnTo>
                    <a:pt x="562" y="449"/>
                  </a:lnTo>
                  <a:lnTo>
                    <a:pt x="589" y="443"/>
                  </a:lnTo>
                  <a:lnTo>
                    <a:pt x="618" y="435"/>
                  </a:lnTo>
                  <a:lnTo>
                    <a:pt x="648" y="424"/>
                  </a:lnTo>
                  <a:lnTo>
                    <a:pt x="673" y="404"/>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89121" name="Rectangle 33">
              <a:extLst>
                <a:ext uri="{FF2B5EF4-FFF2-40B4-BE49-F238E27FC236}">
                  <a16:creationId xmlns:a16="http://schemas.microsoft.com/office/drawing/2014/main" id="{11A99F4B-34F7-4E63-847E-0B47CB69D2CA}"/>
                </a:ext>
              </a:extLst>
            </p:cNvPr>
            <p:cNvSpPr>
              <a:spLocks noChangeArrowheads="1"/>
            </p:cNvSpPr>
            <p:nvPr/>
          </p:nvSpPr>
          <p:spPr bwMode="auto">
            <a:xfrm>
              <a:off x="2488" y="2600"/>
              <a:ext cx="967" cy="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6441" tIns="48816" rIns="96441" bIns="48816">
              <a:spAutoFit/>
            </a:bodyPr>
            <a:lstStyle>
              <a:lvl1pPr defTabSz="1790700">
                <a:defRPr sz="2400">
                  <a:solidFill>
                    <a:schemeClr val="tx1"/>
                  </a:solidFill>
                  <a:latin typeface="Times New Roman" panose="02020603050405020304" pitchFamily="18" charset="0"/>
                </a:defRPr>
              </a:lvl1pPr>
              <a:lvl2pPr marL="639763" defTabSz="1790700">
                <a:defRPr sz="2400">
                  <a:solidFill>
                    <a:schemeClr val="tx1"/>
                  </a:solidFill>
                  <a:latin typeface="Times New Roman" panose="02020603050405020304" pitchFamily="18" charset="0"/>
                </a:defRPr>
              </a:lvl2pPr>
              <a:lvl3pPr marL="1279525" defTabSz="1790700">
                <a:defRPr sz="2400">
                  <a:solidFill>
                    <a:schemeClr val="tx1"/>
                  </a:solidFill>
                  <a:latin typeface="Times New Roman" panose="02020603050405020304" pitchFamily="18" charset="0"/>
                </a:defRPr>
              </a:lvl3pPr>
              <a:lvl4pPr marL="1920875" defTabSz="1790700">
                <a:defRPr sz="2400">
                  <a:solidFill>
                    <a:schemeClr val="tx1"/>
                  </a:solidFill>
                  <a:latin typeface="Times New Roman" panose="02020603050405020304" pitchFamily="18" charset="0"/>
                </a:defRPr>
              </a:lvl4pPr>
              <a:lvl5pPr marL="2560638" defTabSz="1790700">
                <a:defRPr sz="2400">
                  <a:solidFill>
                    <a:schemeClr val="tx1"/>
                  </a:solidFill>
                  <a:latin typeface="Times New Roman" panose="02020603050405020304" pitchFamily="18" charset="0"/>
                </a:defRPr>
              </a:lvl5pPr>
              <a:lvl6pPr marL="3017838" defTabSz="1790700" eaLnBrk="0" fontAlgn="base" hangingPunct="0">
                <a:spcBef>
                  <a:spcPct val="0"/>
                </a:spcBef>
                <a:spcAft>
                  <a:spcPct val="0"/>
                </a:spcAft>
                <a:defRPr sz="2400">
                  <a:solidFill>
                    <a:schemeClr val="tx1"/>
                  </a:solidFill>
                  <a:latin typeface="Times New Roman" panose="02020603050405020304" pitchFamily="18" charset="0"/>
                </a:defRPr>
              </a:lvl6pPr>
              <a:lvl7pPr marL="3475038" defTabSz="1790700" eaLnBrk="0" fontAlgn="base" hangingPunct="0">
                <a:spcBef>
                  <a:spcPct val="0"/>
                </a:spcBef>
                <a:spcAft>
                  <a:spcPct val="0"/>
                </a:spcAft>
                <a:defRPr sz="2400">
                  <a:solidFill>
                    <a:schemeClr val="tx1"/>
                  </a:solidFill>
                  <a:latin typeface="Times New Roman" panose="02020603050405020304" pitchFamily="18" charset="0"/>
                </a:defRPr>
              </a:lvl7pPr>
              <a:lvl8pPr marL="3932238" defTabSz="1790700" eaLnBrk="0" fontAlgn="base" hangingPunct="0">
                <a:spcBef>
                  <a:spcPct val="0"/>
                </a:spcBef>
                <a:spcAft>
                  <a:spcPct val="0"/>
                </a:spcAft>
                <a:defRPr sz="2400">
                  <a:solidFill>
                    <a:schemeClr val="tx1"/>
                  </a:solidFill>
                  <a:latin typeface="Times New Roman" panose="02020603050405020304" pitchFamily="18" charset="0"/>
                </a:defRPr>
              </a:lvl8pPr>
              <a:lvl9pPr marL="4389438" defTabSz="17907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en-US" sz="4200">
                  <a:solidFill>
                    <a:srgbClr val="000000"/>
                  </a:solidFill>
                  <a:effectLst>
                    <a:outerShdw blurRad="38100" dist="38100" dir="2700000" algn="tl">
                      <a:srgbClr val="FFFFFF"/>
                    </a:outerShdw>
                  </a:effectLst>
                  <a:latin typeface="Helvetica" panose="020B0604020202020204" pitchFamily="34" charset="0"/>
                </a:rPr>
                <a:t>IHG</a:t>
              </a:r>
            </a:p>
          </p:txBody>
        </p:sp>
      </p:grpSp>
    </p:spTree>
    <p:extLst>
      <p:ext uri="{BB962C8B-B14F-4D97-AF65-F5344CB8AC3E}">
        <p14:creationId xmlns:p14="http://schemas.microsoft.com/office/powerpoint/2010/main" val="41426631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51095492-57FF-4032-B56D-3880C2949401}"/>
              </a:ext>
            </a:extLst>
          </p:cNvPr>
          <p:cNvSpPr>
            <a:spLocks noGrp="1" noChangeArrowheads="1"/>
          </p:cNvSpPr>
          <p:nvPr>
            <p:ph type="title" idx="4294967295"/>
          </p:nvPr>
        </p:nvSpPr>
        <p:spPr>
          <a:xfrm>
            <a:off x="1106091" y="293490"/>
            <a:ext cx="5934075" cy="957263"/>
          </a:xfrm>
          <a:noFill/>
          <a:ln/>
        </p:spPr>
        <p:txBody>
          <a:bodyPr/>
          <a:lstStyle/>
          <a:p>
            <a:r>
              <a:rPr lang="en-US" altLang="en-US" dirty="0">
                <a:solidFill>
                  <a:srgbClr val="002060"/>
                </a:solidFill>
              </a:rPr>
              <a:t>OEL Puzzle:  Dow’s Acceptable OELs</a:t>
            </a:r>
          </a:p>
        </p:txBody>
      </p:sp>
      <p:grpSp>
        <p:nvGrpSpPr>
          <p:cNvPr id="68611" name="Group 3">
            <a:extLst>
              <a:ext uri="{FF2B5EF4-FFF2-40B4-BE49-F238E27FC236}">
                <a16:creationId xmlns:a16="http://schemas.microsoft.com/office/drawing/2014/main" id="{9EB67C5A-9F55-48A7-B7DB-4BB16D685A47}"/>
              </a:ext>
            </a:extLst>
          </p:cNvPr>
          <p:cNvGrpSpPr>
            <a:grpSpLocks/>
          </p:cNvGrpSpPr>
          <p:nvPr/>
        </p:nvGrpSpPr>
        <p:grpSpPr bwMode="auto">
          <a:xfrm>
            <a:off x="3802856" y="2238826"/>
            <a:ext cx="1504950" cy="1647825"/>
            <a:chOff x="2234" y="2003"/>
            <a:chExt cx="1264" cy="1384"/>
          </a:xfrm>
        </p:grpSpPr>
        <p:sp>
          <p:nvSpPr>
            <p:cNvPr id="68612" name="Freeform 4">
              <a:extLst>
                <a:ext uri="{FF2B5EF4-FFF2-40B4-BE49-F238E27FC236}">
                  <a16:creationId xmlns:a16="http://schemas.microsoft.com/office/drawing/2014/main" id="{E7086080-3F6C-489C-86F6-73F2CCA25C95}"/>
                </a:ext>
              </a:extLst>
            </p:cNvPr>
            <p:cNvSpPr>
              <a:spLocks/>
            </p:cNvSpPr>
            <p:nvPr/>
          </p:nvSpPr>
          <p:spPr bwMode="auto">
            <a:xfrm>
              <a:off x="2234" y="2003"/>
              <a:ext cx="1264" cy="1384"/>
            </a:xfrm>
            <a:custGeom>
              <a:avLst/>
              <a:gdLst>
                <a:gd name="T0" fmla="*/ 507 w 1264"/>
                <a:gd name="T1" fmla="*/ 220 h 1384"/>
                <a:gd name="T2" fmla="*/ 489 w 1264"/>
                <a:gd name="T3" fmla="*/ 105 h 1384"/>
                <a:gd name="T4" fmla="*/ 551 w 1264"/>
                <a:gd name="T5" fmla="*/ 13 h 1384"/>
                <a:gd name="T6" fmla="*/ 693 w 1264"/>
                <a:gd name="T7" fmla="*/ 3 h 1384"/>
                <a:gd name="T8" fmla="*/ 763 w 1264"/>
                <a:gd name="T9" fmla="*/ 57 h 1384"/>
                <a:gd name="T10" fmla="*/ 779 w 1264"/>
                <a:gd name="T11" fmla="*/ 151 h 1384"/>
                <a:gd name="T12" fmla="*/ 765 w 1264"/>
                <a:gd name="T13" fmla="*/ 252 h 1384"/>
                <a:gd name="T14" fmla="*/ 834 w 1264"/>
                <a:gd name="T15" fmla="*/ 312 h 1384"/>
                <a:gd name="T16" fmla="*/ 938 w 1264"/>
                <a:gd name="T17" fmla="*/ 338 h 1384"/>
                <a:gd name="T18" fmla="*/ 981 w 1264"/>
                <a:gd name="T19" fmla="*/ 385 h 1384"/>
                <a:gd name="T20" fmla="*/ 983 w 1264"/>
                <a:gd name="T21" fmla="*/ 452 h 1384"/>
                <a:gd name="T22" fmla="*/ 1024 w 1264"/>
                <a:gd name="T23" fmla="*/ 512 h 1384"/>
                <a:gd name="T24" fmla="*/ 1106 w 1264"/>
                <a:gd name="T25" fmla="*/ 524 h 1384"/>
                <a:gd name="T26" fmla="*/ 1196 w 1264"/>
                <a:gd name="T27" fmla="*/ 519 h 1384"/>
                <a:gd name="T28" fmla="*/ 1249 w 1264"/>
                <a:gd name="T29" fmla="*/ 548 h 1384"/>
                <a:gd name="T30" fmla="*/ 1262 w 1264"/>
                <a:gd name="T31" fmla="*/ 653 h 1384"/>
                <a:gd name="T32" fmla="*/ 1249 w 1264"/>
                <a:gd name="T33" fmla="*/ 794 h 1384"/>
                <a:gd name="T34" fmla="*/ 1195 w 1264"/>
                <a:gd name="T35" fmla="*/ 827 h 1384"/>
                <a:gd name="T36" fmla="*/ 1097 w 1264"/>
                <a:gd name="T37" fmla="*/ 822 h 1384"/>
                <a:gd name="T38" fmla="*/ 1026 w 1264"/>
                <a:gd name="T39" fmla="*/ 833 h 1384"/>
                <a:gd name="T40" fmla="*/ 985 w 1264"/>
                <a:gd name="T41" fmla="*/ 875 h 1384"/>
                <a:gd name="T42" fmla="*/ 981 w 1264"/>
                <a:gd name="T43" fmla="*/ 954 h 1384"/>
                <a:gd name="T44" fmla="*/ 935 w 1264"/>
                <a:gd name="T45" fmla="*/ 1009 h 1384"/>
                <a:gd name="T46" fmla="*/ 851 w 1264"/>
                <a:gd name="T47" fmla="*/ 1028 h 1384"/>
                <a:gd name="T48" fmla="*/ 779 w 1264"/>
                <a:gd name="T49" fmla="*/ 1066 h 1384"/>
                <a:gd name="T50" fmla="*/ 763 w 1264"/>
                <a:gd name="T51" fmla="*/ 1144 h 1384"/>
                <a:gd name="T52" fmla="*/ 779 w 1264"/>
                <a:gd name="T53" fmla="*/ 1239 h 1384"/>
                <a:gd name="T54" fmla="*/ 744 w 1264"/>
                <a:gd name="T55" fmla="*/ 1330 h 1384"/>
                <a:gd name="T56" fmla="*/ 683 w 1264"/>
                <a:gd name="T57" fmla="*/ 1377 h 1384"/>
                <a:gd name="T58" fmla="*/ 589 w 1264"/>
                <a:gd name="T59" fmla="*/ 1382 h 1384"/>
                <a:gd name="T60" fmla="*/ 518 w 1264"/>
                <a:gd name="T61" fmla="*/ 1346 h 1384"/>
                <a:gd name="T62" fmla="*/ 485 w 1264"/>
                <a:gd name="T63" fmla="*/ 1279 h 1384"/>
                <a:gd name="T64" fmla="*/ 493 w 1264"/>
                <a:gd name="T65" fmla="*/ 1199 h 1384"/>
                <a:gd name="T66" fmla="*/ 498 w 1264"/>
                <a:gd name="T67" fmla="*/ 1127 h 1384"/>
                <a:gd name="T68" fmla="*/ 451 w 1264"/>
                <a:gd name="T69" fmla="*/ 1076 h 1384"/>
                <a:gd name="T70" fmla="*/ 373 w 1264"/>
                <a:gd name="T71" fmla="*/ 1056 h 1384"/>
                <a:gd name="T72" fmla="*/ 299 w 1264"/>
                <a:gd name="T73" fmla="*/ 1027 h 1384"/>
                <a:gd name="T74" fmla="*/ 279 w 1264"/>
                <a:gd name="T75" fmla="*/ 947 h 1384"/>
                <a:gd name="T76" fmla="*/ 256 w 1264"/>
                <a:gd name="T77" fmla="*/ 881 h 1384"/>
                <a:gd name="T78" fmla="*/ 182 w 1264"/>
                <a:gd name="T79" fmla="*/ 857 h 1384"/>
                <a:gd name="T80" fmla="*/ 106 w 1264"/>
                <a:gd name="T81" fmla="*/ 864 h 1384"/>
                <a:gd name="T82" fmla="*/ 24 w 1264"/>
                <a:gd name="T83" fmla="*/ 843 h 1384"/>
                <a:gd name="T84" fmla="*/ 1 w 1264"/>
                <a:gd name="T85" fmla="*/ 751 h 1384"/>
                <a:gd name="T86" fmla="*/ 5 w 1264"/>
                <a:gd name="T87" fmla="*/ 618 h 1384"/>
                <a:gd name="T88" fmla="*/ 30 w 1264"/>
                <a:gd name="T89" fmla="*/ 538 h 1384"/>
                <a:gd name="T90" fmla="*/ 93 w 1264"/>
                <a:gd name="T91" fmla="*/ 518 h 1384"/>
                <a:gd name="T92" fmla="*/ 186 w 1264"/>
                <a:gd name="T93" fmla="*/ 525 h 1384"/>
                <a:gd name="T94" fmla="*/ 269 w 1264"/>
                <a:gd name="T95" fmla="*/ 493 h 1384"/>
                <a:gd name="T96" fmla="*/ 284 w 1264"/>
                <a:gd name="T97" fmla="*/ 420 h 1384"/>
                <a:gd name="T98" fmla="*/ 314 w 1264"/>
                <a:gd name="T99" fmla="*/ 347 h 1384"/>
                <a:gd name="T100" fmla="*/ 402 w 1264"/>
                <a:gd name="T101" fmla="*/ 321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64" h="1384">
                  <a:moveTo>
                    <a:pt x="481" y="289"/>
                  </a:moveTo>
                  <a:lnTo>
                    <a:pt x="493" y="273"/>
                  </a:lnTo>
                  <a:lnTo>
                    <a:pt x="502" y="258"/>
                  </a:lnTo>
                  <a:lnTo>
                    <a:pt x="507" y="242"/>
                  </a:lnTo>
                  <a:lnTo>
                    <a:pt x="507" y="220"/>
                  </a:lnTo>
                  <a:lnTo>
                    <a:pt x="501" y="195"/>
                  </a:lnTo>
                  <a:lnTo>
                    <a:pt x="496" y="175"/>
                  </a:lnTo>
                  <a:lnTo>
                    <a:pt x="489" y="149"/>
                  </a:lnTo>
                  <a:lnTo>
                    <a:pt x="487" y="122"/>
                  </a:lnTo>
                  <a:lnTo>
                    <a:pt x="489" y="105"/>
                  </a:lnTo>
                  <a:lnTo>
                    <a:pt x="494" y="84"/>
                  </a:lnTo>
                  <a:lnTo>
                    <a:pt x="504" y="63"/>
                  </a:lnTo>
                  <a:lnTo>
                    <a:pt x="518" y="42"/>
                  </a:lnTo>
                  <a:lnTo>
                    <a:pt x="536" y="25"/>
                  </a:lnTo>
                  <a:lnTo>
                    <a:pt x="551" y="13"/>
                  </a:lnTo>
                  <a:lnTo>
                    <a:pt x="573" y="5"/>
                  </a:lnTo>
                  <a:lnTo>
                    <a:pt x="599" y="1"/>
                  </a:lnTo>
                  <a:lnTo>
                    <a:pt x="626" y="0"/>
                  </a:lnTo>
                  <a:lnTo>
                    <a:pt x="664" y="0"/>
                  </a:lnTo>
                  <a:lnTo>
                    <a:pt x="693" y="3"/>
                  </a:lnTo>
                  <a:lnTo>
                    <a:pt x="710" y="9"/>
                  </a:lnTo>
                  <a:lnTo>
                    <a:pt x="723" y="17"/>
                  </a:lnTo>
                  <a:lnTo>
                    <a:pt x="736" y="25"/>
                  </a:lnTo>
                  <a:lnTo>
                    <a:pt x="750" y="39"/>
                  </a:lnTo>
                  <a:lnTo>
                    <a:pt x="763" y="57"/>
                  </a:lnTo>
                  <a:lnTo>
                    <a:pt x="773" y="73"/>
                  </a:lnTo>
                  <a:lnTo>
                    <a:pt x="778" y="86"/>
                  </a:lnTo>
                  <a:lnTo>
                    <a:pt x="782" y="110"/>
                  </a:lnTo>
                  <a:lnTo>
                    <a:pt x="782" y="131"/>
                  </a:lnTo>
                  <a:lnTo>
                    <a:pt x="779" y="151"/>
                  </a:lnTo>
                  <a:lnTo>
                    <a:pt x="775" y="167"/>
                  </a:lnTo>
                  <a:lnTo>
                    <a:pt x="770" y="192"/>
                  </a:lnTo>
                  <a:lnTo>
                    <a:pt x="763" y="219"/>
                  </a:lnTo>
                  <a:lnTo>
                    <a:pt x="760" y="236"/>
                  </a:lnTo>
                  <a:lnTo>
                    <a:pt x="765" y="252"/>
                  </a:lnTo>
                  <a:lnTo>
                    <a:pt x="771" y="264"/>
                  </a:lnTo>
                  <a:lnTo>
                    <a:pt x="782" y="280"/>
                  </a:lnTo>
                  <a:lnTo>
                    <a:pt x="797" y="293"/>
                  </a:lnTo>
                  <a:lnTo>
                    <a:pt x="812" y="304"/>
                  </a:lnTo>
                  <a:lnTo>
                    <a:pt x="834" y="312"/>
                  </a:lnTo>
                  <a:lnTo>
                    <a:pt x="855" y="318"/>
                  </a:lnTo>
                  <a:lnTo>
                    <a:pt x="876" y="323"/>
                  </a:lnTo>
                  <a:lnTo>
                    <a:pt x="898" y="326"/>
                  </a:lnTo>
                  <a:lnTo>
                    <a:pt x="920" y="332"/>
                  </a:lnTo>
                  <a:lnTo>
                    <a:pt x="938" y="338"/>
                  </a:lnTo>
                  <a:lnTo>
                    <a:pt x="952" y="345"/>
                  </a:lnTo>
                  <a:lnTo>
                    <a:pt x="963" y="353"/>
                  </a:lnTo>
                  <a:lnTo>
                    <a:pt x="971" y="362"/>
                  </a:lnTo>
                  <a:lnTo>
                    <a:pt x="976" y="372"/>
                  </a:lnTo>
                  <a:lnTo>
                    <a:pt x="981" y="385"/>
                  </a:lnTo>
                  <a:lnTo>
                    <a:pt x="983" y="397"/>
                  </a:lnTo>
                  <a:lnTo>
                    <a:pt x="985" y="408"/>
                  </a:lnTo>
                  <a:lnTo>
                    <a:pt x="985" y="422"/>
                  </a:lnTo>
                  <a:lnTo>
                    <a:pt x="983" y="439"/>
                  </a:lnTo>
                  <a:lnTo>
                    <a:pt x="983" y="452"/>
                  </a:lnTo>
                  <a:lnTo>
                    <a:pt x="986" y="468"/>
                  </a:lnTo>
                  <a:lnTo>
                    <a:pt x="993" y="481"/>
                  </a:lnTo>
                  <a:lnTo>
                    <a:pt x="1001" y="493"/>
                  </a:lnTo>
                  <a:lnTo>
                    <a:pt x="1011" y="502"/>
                  </a:lnTo>
                  <a:lnTo>
                    <a:pt x="1024" y="512"/>
                  </a:lnTo>
                  <a:lnTo>
                    <a:pt x="1036" y="518"/>
                  </a:lnTo>
                  <a:lnTo>
                    <a:pt x="1056" y="522"/>
                  </a:lnTo>
                  <a:lnTo>
                    <a:pt x="1073" y="524"/>
                  </a:lnTo>
                  <a:lnTo>
                    <a:pt x="1089" y="525"/>
                  </a:lnTo>
                  <a:lnTo>
                    <a:pt x="1106" y="524"/>
                  </a:lnTo>
                  <a:lnTo>
                    <a:pt x="1128" y="522"/>
                  </a:lnTo>
                  <a:lnTo>
                    <a:pt x="1145" y="521"/>
                  </a:lnTo>
                  <a:lnTo>
                    <a:pt x="1161" y="519"/>
                  </a:lnTo>
                  <a:lnTo>
                    <a:pt x="1177" y="518"/>
                  </a:lnTo>
                  <a:lnTo>
                    <a:pt x="1196" y="519"/>
                  </a:lnTo>
                  <a:lnTo>
                    <a:pt x="1206" y="521"/>
                  </a:lnTo>
                  <a:lnTo>
                    <a:pt x="1217" y="524"/>
                  </a:lnTo>
                  <a:lnTo>
                    <a:pt x="1228" y="530"/>
                  </a:lnTo>
                  <a:lnTo>
                    <a:pt x="1240" y="538"/>
                  </a:lnTo>
                  <a:lnTo>
                    <a:pt x="1249" y="548"/>
                  </a:lnTo>
                  <a:lnTo>
                    <a:pt x="1256" y="563"/>
                  </a:lnTo>
                  <a:lnTo>
                    <a:pt x="1259" y="576"/>
                  </a:lnTo>
                  <a:lnTo>
                    <a:pt x="1261" y="592"/>
                  </a:lnTo>
                  <a:lnTo>
                    <a:pt x="1263" y="620"/>
                  </a:lnTo>
                  <a:lnTo>
                    <a:pt x="1262" y="653"/>
                  </a:lnTo>
                  <a:lnTo>
                    <a:pt x="1263" y="689"/>
                  </a:lnTo>
                  <a:lnTo>
                    <a:pt x="1260" y="730"/>
                  </a:lnTo>
                  <a:lnTo>
                    <a:pt x="1257" y="759"/>
                  </a:lnTo>
                  <a:lnTo>
                    <a:pt x="1254" y="781"/>
                  </a:lnTo>
                  <a:lnTo>
                    <a:pt x="1249" y="794"/>
                  </a:lnTo>
                  <a:lnTo>
                    <a:pt x="1241" y="806"/>
                  </a:lnTo>
                  <a:lnTo>
                    <a:pt x="1232" y="814"/>
                  </a:lnTo>
                  <a:lnTo>
                    <a:pt x="1220" y="821"/>
                  </a:lnTo>
                  <a:lnTo>
                    <a:pt x="1207" y="824"/>
                  </a:lnTo>
                  <a:lnTo>
                    <a:pt x="1195" y="827"/>
                  </a:lnTo>
                  <a:lnTo>
                    <a:pt x="1170" y="828"/>
                  </a:lnTo>
                  <a:lnTo>
                    <a:pt x="1149" y="827"/>
                  </a:lnTo>
                  <a:lnTo>
                    <a:pt x="1131" y="824"/>
                  </a:lnTo>
                  <a:lnTo>
                    <a:pt x="1115" y="823"/>
                  </a:lnTo>
                  <a:lnTo>
                    <a:pt x="1097" y="822"/>
                  </a:lnTo>
                  <a:lnTo>
                    <a:pt x="1082" y="822"/>
                  </a:lnTo>
                  <a:lnTo>
                    <a:pt x="1068" y="823"/>
                  </a:lnTo>
                  <a:lnTo>
                    <a:pt x="1053" y="824"/>
                  </a:lnTo>
                  <a:lnTo>
                    <a:pt x="1035" y="829"/>
                  </a:lnTo>
                  <a:lnTo>
                    <a:pt x="1026" y="833"/>
                  </a:lnTo>
                  <a:lnTo>
                    <a:pt x="1017" y="837"/>
                  </a:lnTo>
                  <a:lnTo>
                    <a:pt x="1005" y="845"/>
                  </a:lnTo>
                  <a:lnTo>
                    <a:pt x="997" y="855"/>
                  </a:lnTo>
                  <a:lnTo>
                    <a:pt x="991" y="864"/>
                  </a:lnTo>
                  <a:lnTo>
                    <a:pt x="985" y="875"/>
                  </a:lnTo>
                  <a:lnTo>
                    <a:pt x="982" y="885"/>
                  </a:lnTo>
                  <a:lnTo>
                    <a:pt x="981" y="897"/>
                  </a:lnTo>
                  <a:lnTo>
                    <a:pt x="982" y="910"/>
                  </a:lnTo>
                  <a:lnTo>
                    <a:pt x="982" y="932"/>
                  </a:lnTo>
                  <a:lnTo>
                    <a:pt x="981" y="954"/>
                  </a:lnTo>
                  <a:lnTo>
                    <a:pt x="975" y="971"/>
                  </a:lnTo>
                  <a:lnTo>
                    <a:pt x="970" y="985"/>
                  </a:lnTo>
                  <a:lnTo>
                    <a:pt x="961" y="994"/>
                  </a:lnTo>
                  <a:lnTo>
                    <a:pt x="948" y="1002"/>
                  </a:lnTo>
                  <a:lnTo>
                    <a:pt x="935" y="1009"/>
                  </a:lnTo>
                  <a:lnTo>
                    <a:pt x="920" y="1013"/>
                  </a:lnTo>
                  <a:lnTo>
                    <a:pt x="902" y="1017"/>
                  </a:lnTo>
                  <a:lnTo>
                    <a:pt x="886" y="1022"/>
                  </a:lnTo>
                  <a:lnTo>
                    <a:pt x="867" y="1025"/>
                  </a:lnTo>
                  <a:lnTo>
                    <a:pt x="851" y="1028"/>
                  </a:lnTo>
                  <a:lnTo>
                    <a:pt x="834" y="1032"/>
                  </a:lnTo>
                  <a:lnTo>
                    <a:pt x="820" y="1039"/>
                  </a:lnTo>
                  <a:lnTo>
                    <a:pt x="804" y="1046"/>
                  </a:lnTo>
                  <a:lnTo>
                    <a:pt x="790" y="1054"/>
                  </a:lnTo>
                  <a:lnTo>
                    <a:pt x="779" y="1066"/>
                  </a:lnTo>
                  <a:lnTo>
                    <a:pt x="769" y="1080"/>
                  </a:lnTo>
                  <a:lnTo>
                    <a:pt x="761" y="1097"/>
                  </a:lnTo>
                  <a:lnTo>
                    <a:pt x="759" y="1111"/>
                  </a:lnTo>
                  <a:lnTo>
                    <a:pt x="760" y="1128"/>
                  </a:lnTo>
                  <a:lnTo>
                    <a:pt x="763" y="1144"/>
                  </a:lnTo>
                  <a:lnTo>
                    <a:pt x="768" y="1161"/>
                  </a:lnTo>
                  <a:lnTo>
                    <a:pt x="772" y="1179"/>
                  </a:lnTo>
                  <a:lnTo>
                    <a:pt x="775" y="1196"/>
                  </a:lnTo>
                  <a:lnTo>
                    <a:pt x="779" y="1218"/>
                  </a:lnTo>
                  <a:lnTo>
                    <a:pt x="779" y="1239"/>
                  </a:lnTo>
                  <a:lnTo>
                    <a:pt x="774" y="1261"/>
                  </a:lnTo>
                  <a:lnTo>
                    <a:pt x="769" y="1278"/>
                  </a:lnTo>
                  <a:lnTo>
                    <a:pt x="763" y="1294"/>
                  </a:lnTo>
                  <a:lnTo>
                    <a:pt x="755" y="1310"/>
                  </a:lnTo>
                  <a:lnTo>
                    <a:pt x="744" y="1330"/>
                  </a:lnTo>
                  <a:lnTo>
                    <a:pt x="732" y="1342"/>
                  </a:lnTo>
                  <a:lnTo>
                    <a:pt x="723" y="1351"/>
                  </a:lnTo>
                  <a:lnTo>
                    <a:pt x="710" y="1362"/>
                  </a:lnTo>
                  <a:lnTo>
                    <a:pt x="696" y="1372"/>
                  </a:lnTo>
                  <a:lnTo>
                    <a:pt x="683" y="1377"/>
                  </a:lnTo>
                  <a:lnTo>
                    <a:pt x="671" y="1380"/>
                  </a:lnTo>
                  <a:lnTo>
                    <a:pt x="652" y="1382"/>
                  </a:lnTo>
                  <a:lnTo>
                    <a:pt x="629" y="1383"/>
                  </a:lnTo>
                  <a:lnTo>
                    <a:pt x="602" y="1382"/>
                  </a:lnTo>
                  <a:lnTo>
                    <a:pt x="589" y="1382"/>
                  </a:lnTo>
                  <a:lnTo>
                    <a:pt x="572" y="1379"/>
                  </a:lnTo>
                  <a:lnTo>
                    <a:pt x="554" y="1374"/>
                  </a:lnTo>
                  <a:lnTo>
                    <a:pt x="539" y="1365"/>
                  </a:lnTo>
                  <a:lnTo>
                    <a:pt x="529" y="1357"/>
                  </a:lnTo>
                  <a:lnTo>
                    <a:pt x="518" y="1346"/>
                  </a:lnTo>
                  <a:lnTo>
                    <a:pt x="509" y="1337"/>
                  </a:lnTo>
                  <a:lnTo>
                    <a:pt x="500" y="1324"/>
                  </a:lnTo>
                  <a:lnTo>
                    <a:pt x="493" y="1311"/>
                  </a:lnTo>
                  <a:lnTo>
                    <a:pt x="488" y="1295"/>
                  </a:lnTo>
                  <a:lnTo>
                    <a:pt x="485" y="1279"/>
                  </a:lnTo>
                  <a:lnTo>
                    <a:pt x="484" y="1266"/>
                  </a:lnTo>
                  <a:lnTo>
                    <a:pt x="484" y="1248"/>
                  </a:lnTo>
                  <a:lnTo>
                    <a:pt x="485" y="1233"/>
                  </a:lnTo>
                  <a:lnTo>
                    <a:pt x="489" y="1218"/>
                  </a:lnTo>
                  <a:lnTo>
                    <a:pt x="493" y="1199"/>
                  </a:lnTo>
                  <a:lnTo>
                    <a:pt x="498" y="1181"/>
                  </a:lnTo>
                  <a:lnTo>
                    <a:pt x="501" y="1166"/>
                  </a:lnTo>
                  <a:lnTo>
                    <a:pt x="502" y="1151"/>
                  </a:lnTo>
                  <a:lnTo>
                    <a:pt x="501" y="1139"/>
                  </a:lnTo>
                  <a:lnTo>
                    <a:pt x="498" y="1127"/>
                  </a:lnTo>
                  <a:lnTo>
                    <a:pt x="490" y="1112"/>
                  </a:lnTo>
                  <a:lnTo>
                    <a:pt x="483" y="1103"/>
                  </a:lnTo>
                  <a:lnTo>
                    <a:pt x="473" y="1092"/>
                  </a:lnTo>
                  <a:lnTo>
                    <a:pt x="462" y="1084"/>
                  </a:lnTo>
                  <a:lnTo>
                    <a:pt x="451" y="1076"/>
                  </a:lnTo>
                  <a:lnTo>
                    <a:pt x="435" y="1070"/>
                  </a:lnTo>
                  <a:lnTo>
                    <a:pt x="422" y="1066"/>
                  </a:lnTo>
                  <a:lnTo>
                    <a:pt x="404" y="1062"/>
                  </a:lnTo>
                  <a:lnTo>
                    <a:pt x="388" y="1060"/>
                  </a:lnTo>
                  <a:lnTo>
                    <a:pt x="373" y="1056"/>
                  </a:lnTo>
                  <a:lnTo>
                    <a:pt x="356" y="1052"/>
                  </a:lnTo>
                  <a:lnTo>
                    <a:pt x="341" y="1047"/>
                  </a:lnTo>
                  <a:lnTo>
                    <a:pt x="323" y="1042"/>
                  </a:lnTo>
                  <a:lnTo>
                    <a:pt x="309" y="1036"/>
                  </a:lnTo>
                  <a:lnTo>
                    <a:pt x="299" y="1027"/>
                  </a:lnTo>
                  <a:lnTo>
                    <a:pt x="290" y="1015"/>
                  </a:lnTo>
                  <a:lnTo>
                    <a:pt x="284" y="1000"/>
                  </a:lnTo>
                  <a:lnTo>
                    <a:pt x="279" y="981"/>
                  </a:lnTo>
                  <a:lnTo>
                    <a:pt x="278" y="965"/>
                  </a:lnTo>
                  <a:lnTo>
                    <a:pt x="279" y="947"/>
                  </a:lnTo>
                  <a:lnTo>
                    <a:pt x="281" y="934"/>
                  </a:lnTo>
                  <a:lnTo>
                    <a:pt x="279" y="917"/>
                  </a:lnTo>
                  <a:lnTo>
                    <a:pt x="274" y="904"/>
                  </a:lnTo>
                  <a:lnTo>
                    <a:pt x="265" y="890"/>
                  </a:lnTo>
                  <a:lnTo>
                    <a:pt x="256" y="881"/>
                  </a:lnTo>
                  <a:lnTo>
                    <a:pt x="246" y="873"/>
                  </a:lnTo>
                  <a:lnTo>
                    <a:pt x="231" y="867"/>
                  </a:lnTo>
                  <a:lnTo>
                    <a:pt x="214" y="861"/>
                  </a:lnTo>
                  <a:lnTo>
                    <a:pt x="196" y="859"/>
                  </a:lnTo>
                  <a:lnTo>
                    <a:pt x="182" y="857"/>
                  </a:lnTo>
                  <a:lnTo>
                    <a:pt x="165" y="857"/>
                  </a:lnTo>
                  <a:lnTo>
                    <a:pt x="150" y="859"/>
                  </a:lnTo>
                  <a:lnTo>
                    <a:pt x="135" y="860"/>
                  </a:lnTo>
                  <a:lnTo>
                    <a:pt x="121" y="862"/>
                  </a:lnTo>
                  <a:lnTo>
                    <a:pt x="106" y="864"/>
                  </a:lnTo>
                  <a:lnTo>
                    <a:pt x="81" y="864"/>
                  </a:lnTo>
                  <a:lnTo>
                    <a:pt x="65" y="863"/>
                  </a:lnTo>
                  <a:lnTo>
                    <a:pt x="49" y="859"/>
                  </a:lnTo>
                  <a:lnTo>
                    <a:pt x="37" y="853"/>
                  </a:lnTo>
                  <a:lnTo>
                    <a:pt x="24" y="843"/>
                  </a:lnTo>
                  <a:lnTo>
                    <a:pt x="15" y="832"/>
                  </a:lnTo>
                  <a:lnTo>
                    <a:pt x="9" y="821"/>
                  </a:lnTo>
                  <a:lnTo>
                    <a:pt x="3" y="798"/>
                  </a:lnTo>
                  <a:lnTo>
                    <a:pt x="2" y="774"/>
                  </a:lnTo>
                  <a:lnTo>
                    <a:pt x="1" y="751"/>
                  </a:lnTo>
                  <a:lnTo>
                    <a:pt x="0" y="721"/>
                  </a:lnTo>
                  <a:lnTo>
                    <a:pt x="2" y="696"/>
                  </a:lnTo>
                  <a:lnTo>
                    <a:pt x="3" y="668"/>
                  </a:lnTo>
                  <a:lnTo>
                    <a:pt x="4" y="644"/>
                  </a:lnTo>
                  <a:lnTo>
                    <a:pt x="5" y="618"/>
                  </a:lnTo>
                  <a:lnTo>
                    <a:pt x="8" y="598"/>
                  </a:lnTo>
                  <a:lnTo>
                    <a:pt x="11" y="577"/>
                  </a:lnTo>
                  <a:lnTo>
                    <a:pt x="15" y="560"/>
                  </a:lnTo>
                  <a:lnTo>
                    <a:pt x="21" y="549"/>
                  </a:lnTo>
                  <a:lnTo>
                    <a:pt x="30" y="538"/>
                  </a:lnTo>
                  <a:lnTo>
                    <a:pt x="39" y="532"/>
                  </a:lnTo>
                  <a:lnTo>
                    <a:pt x="51" y="524"/>
                  </a:lnTo>
                  <a:lnTo>
                    <a:pt x="62" y="522"/>
                  </a:lnTo>
                  <a:lnTo>
                    <a:pt x="75" y="519"/>
                  </a:lnTo>
                  <a:lnTo>
                    <a:pt x="93" y="518"/>
                  </a:lnTo>
                  <a:lnTo>
                    <a:pt x="109" y="519"/>
                  </a:lnTo>
                  <a:lnTo>
                    <a:pt x="130" y="522"/>
                  </a:lnTo>
                  <a:lnTo>
                    <a:pt x="149" y="523"/>
                  </a:lnTo>
                  <a:lnTo>
                    <a:pt x="165" y="524"/>
                  </a:lnTo>
                  <a:lnTo>
                    <a:pt x="186" y="525"/>
                  </a:lnTo>
                  <a:lnTo>
                    <a:pt x="209" y="522"/>
                  </a:lnTo>
                  <a:lnTo>
                    <a:pt x="228" y="518"/>
                  </a:lnTo>
                  <a:lnTo>
                    <a:pt x="246" y="511"/>
                  </a:lnTo>
                  <a:lnTo>
                    <a:pt x="257" y="504"/>
                  </a:lnTo>
                  <a:lnTo>
                    <a:pt x="269" y="493"/>
                  </a:lnTo>
                  <a:lnTo>
                    <a:pt x="278" y="479"/>
                  </a:lnTo>
                  <a:lnTo>
                    <a:pt x="284" y="466"/>
                  </a:lnTo>
                  <a:lnTo>
                    <a:pt x="286" y="451"/>
                  </a:lnTo>
                  <a:lnTo>
                    <a:pt x="285" y="440"/>
                  </a:lnTo>
                  <a:lnTo>
                    <a:pt x="284" y="420"/>
                  </a:lnTo>
                  <a:lnTo>
                    <a:pt x="285" y="399"/>
                  </a:lnTo>
                  <a:lnTo>
                    <a:pt x="289" y="383"/>
                  </a:lnTo>
                  <a:lnTo>
                    <a:pt x="294" y="368"/>
                  </a:lnTo>
                  <a:lnTo>
                    <a:pt x="301" y="358"/>
                  </a:lnTo>
                  <a:lnTo>
                    <a:pt x="314" y="347"/>
                  </a:lnTo>
                  <a:lnTo>
                    <a:pt x="329" y="339"/>
                  </a:lnTo>
                  <a:lnTo>
                    <a:pt x="348" y="333"/>
                  </a:lnTo>
                  <a:lnTo>
                    <a:pt x="367" y="328"/>
                  </a:lnTo>
                  <a:lnTo>
                    <a:pt x="382" y="324"/>
                  </a:lnTo>
                  <a:lnTo>
                    <a:pt x="402" y="321"/>
                  </a:lnTo>
                  <a:lnTo>
                    <a:pt x="421" y="317"/>
                  </a:lnTo>
                  <a:lnTo>
                    <a:pt x="442" y="311"/>
                  </a:lnTo>
                  <a:lnTo>
                    <a:pt x="463" y="303"/>
                  </a:lnTo>
                  <a:lnTo>
                    <a:pt x="481" y="289"/>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8613" name="Rectangle 5">
              <a:extLst>
                <a:ext uri="{FF2B5EF4-FFF2-40B4-BE49-F238E27FC236}">
                  <a16:creationId xmlns:a16="http://schemas.microsoft.com/office/drawing/2014/main" id="{1B3BF8E5-9DA2-4222-93B9-474EA318BE92}"/>
                </a:ext>
              </a:extLst>
            </p:cNvPr>
            <p:cNvSpPr>
              <a:spLocks noChangeArrowheads="1"/>
            </p:cNvSpPr>
            <p:nvPr/>
          </p:nvSpPr>
          <p:spPr bwMode="auto">
            <a:xfrm>
              <a:off x="2534" y="2473"/>
              <a:ext cx="69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68614" name="Group 6">
            <a:extLst>
              <a:ext uri="{FF2B5EF4-FFF2-40B4-BE49-F238E27FC236}">
                <a16:creationId xmlns:a16="http://schemas.microsoft.com/office/drawing/2014/main" id="{93F597A8-1296-4296-B2B6-4A318E976F20}"/>
              </a:ext>
            </a:extLst>
          </p:cNvPr>
          <p:cNvGrpSpPr>
            <a:grpSpLocks/>
          </p:cNvGrpSpPr>
          <p:nvPr/>
        </p:nvGrpSpPr>
        <p:grpSpPr bwMode="auto">
          <a:xfrm>
            <a:off x="2918222" y="1453014"/>
            <a:ext cx="1357313" cy="1101328"/>
            <a:chOff x="1491" y="1343"/>
            <a:chExt cx="1140" cy="925"/>
          </a:xfrm>
        </p:grpSpPr>
        <p:sp>
          <p:nvSpPr>
            <p:cNvPr id="68615" name="Freeform 7">
              <a:extLst>
                <a:ext uri="{FF2B5EF4-FFF2-40B4-BE49-F238E27FC236}">
                  <a16:creationId xmlns:a16="http://schemas.microsoft.com/office/drawing/2014/main" id="{CEE98B2E-1C64-4F82-895C-6A145077AC21}"/>
                </a:ext>
              </a:extLst>
            </p:cNvPr>
            <p:cNvSpPr>
              <a:spLocks/>
            </p:cNvSpPr>
            <p:nvPr/>
          </p:nvSpPr>
          <p:spPr bwMode="auto">
            <a:xfrm>
              <a:off x="1491" y="1343"/>
              <a:ext cx="1140" cy="925"/>
            </a:xfrm>
            <a:custGeom>
              <a:avLst/>
              <a:gdLst>
                <a:gd name="T0" fmla="*/ 1139 w 1140"/>
                <a:gd name="T1" fmla="*/ 0 h 925"/>
                <a:gd name="T2" fmla="*/ 1 w 1140"/>
                <a:gd name="T3" fmla="*/ 924 h 925"/>
                <a:gd name="T4" fmla="*/ 107 w 1140"/>
                <a:gd name="T5" fmla="*/ 906 h 925"/>
                <a:gd name="T6" fmla="*/ 104 w 1140"/>
                <a:gd name="T7" fmla="*/ 876 h 925"/>
                <a:gd name="T8" fmla="*/ 92 w 1140"/>
                <a:gd name="T9" fmla="*/ 834 h 925"/>
                <a:gd name="T10" fmla="*/ 88 w 1140"/>
                <a:gd name="T11" fmla="*/ 801 h 925"/>
                <a:gd name="T12" fmla="*/ 96 w 1140"/>
                <a:gd name="T13" fmla="*/ 766 h 925"/>
                <a:gd name="T14" fmla="*/ 120 w 1140"/>
                <a:gd name="T15" fmla="*/ 737 h 925"/>
                <a:gd name="T16" fmla="*/ 149 w 1140"/>
                <a:gd name="T17" fmla="*/ 715 h 925"/>
                <a:gd name="T18" fmla="*/ 185 w 1140"/>
                <a:gd name="T19" fmla="*/ 705 h 925"/>
                <a:gd name="T20" fmla="*/ 236 w 1140"/>
                <a:gd name="T21" fmla="*/ 706 h 925"/>
                <a:gd name="T22" fmla="*/ 269 w 1140"/>
                <a:gd name="T23" fmla="*/ 712 h 925"/>
                <a:gd name="T24" fmla="*/ 303 w 1140"/>
                <a:gd name="T25" fmla="*/ 736 h 925"/>
                <a:gd name="T26" fmla="*/ 326 w 1140"/>
                <a:gd name="T27" fmla="*/ 764 h 925"/>
                <a:gd name="T28" fmla="*/ 335 w 1140"/>
                <a:gd name="T29" fmla="*/ 795 h 925"/>
                <a:gd name="T30" fmla="*/ 333 w 1140"/>
                <a:gd name="T31" fmla="*/ 828 h 925"/>
                <a:gd name="T32" fmla="*/ 326 w 1140"/>
                <a:gd name="T33" fmla="*/ 859 h 925"/>
                <a:gd name="T34" fmla="*/ 318 w 1140"/>
                <a:gd name="T35" fmla="*/ 890 h 925"/>
                <a:gd name="T36" fmla="*/ 322 w 1140"/>
                <a:gd name="T37" fmla="*/ 920 h 925"/>
                <a:gd name="T38" fmla="*/ 510 w 1140"/>
                <a:gd name="T39" fmla="*/ 887 h 925"/>
                <a:gd name="T40" fmla="*/ 512 w 1140"/>
                <a:gd name="T41" fmla="*/ 846 h 925"/>
                <a:gd name="T42" fmla="*/ 515 w 1140"/>
                <a:gd name="T43" fmla="*/ 812 h 925"/>
                <a:gd name="T44" fmla="*/ 524 w 1140"/>
                <a:gd name="T45" fmla="*/ 782 h 925"/>
                <a:gd name="T46" fmla="*/ 541 w 1140"/>
                <a:gd name="T47" fmla="*/ 763 h 925"/>
                <a:gd name="T48" fmla="*/ 565 w 1140"/>
                <a:gd name="T49" fmla="*/ 752 h 925"/>
                <a:gd name="T50" fmla="*/ 591 w 1140"/>
                <a:gd name="T51" fmla="*/ 749 h 925"/>
                <a:gd name="T52" fmla="*/ 624 w 1140"/>
                <a:gd name="T53" fmla="*/ 750 h 925"/>
                <a:gd name="T54" fmla="*/ 653 w 1140"/>
                <a:gd name="T55" fmla="*/ 753 h 925"/>
                <a:gd name="T56" fmla="*/ 690 w 1140"/>
                <a:gd name="T57" fmla="*/ 755 h 925"/>
                <a:gd name="T58" fmla="*/ 724 w 1140"/>
                <a:gd name="T59" fmla="*/ 750 h 925"/>
                <a:gd name="T60" fmla="*/ 754 w 1140"/>
                <a:gd name="T61" fmla="*/ 739 h 925"/>
                <a:gd name="T62" fmla="*/ 777 w 1140"/>
                <a:gd name="T63" fmla="*/ 718 h 925"/>
                <a:gd name="T64" fmla="*/ 790 w 1140"/>
                <a:gd name="T65" fmla="*/ 693 h 925"/>
                <a:gd name="T66" fmla="*/ 790 w 1140"/>
                <a:gd name="T67" fmla="*/ 663 h 925"/>
                <a:gd name="T68" fmla="*/ 790 w 1140"/>
                <a:gd name="T69" fmla="*/ 631 h 925"/>
                <a:gd name="T70" fmla="*/ 797 w 1140"/>
                <a:gd name="T71" fmla="*/ 604 h 925"/>
                <a:gd name="T72" fmla="*/ 810 w 1140"/>
                <a:gd name="T73" fmla="*/ 583 h 925"/>
                <a:gd name="T74" fmla="*/ 839 w 1140"/>
                <a:gd name="T75" fmla="*/ 568 h 925"/>
                <a:gd name="T76" fmla="*/ 870 w 1140"/>
                <a:gd name="T77" fmla="*/ 559 h 925"/>
                <a:gd name="T78" fmla="*/ 906 w 1140"/>
                <a:gd name="T79" fmla="*/ 551 h 925"/>
                <a:gd name="T80" fmla="*/ 938 w 1140"/>
                <a:gd name="T81" fmla="*/ 543 h 925"/>
                <a:gd name="T82" fmla="*/ 966 w 1140"/>
                <a:gd name="T83" fmla="*/ 533 h 925"/>
                <a:gd name="T84" fmla="*/ 987 w 1140"/>
                <a:gd name="T85" fmla="*/ 517 h 925"/>
                <a:gd name="T86" fmla="*/ 1004 w 1140"/>
                <a:gd name="T87" fmla="*/ 492 h 925"/>
                <a:gd name="T88" fmla="*/ 1013 w 1140"/>
                <a:gd name="T89" fmla="*/ 461 h 925"/>
                <a:gd name="T90" fmla="*/ 1009 w 1140"/>
                <a:gd name="T91" fmla="*/ 430 h 925"/>
                <a:gd name="T92" fmla="*/ 999 w 1140"/>
                <a:gd name="T93" fmla="*/ 391 h 925"/>
                <a:gd name="T94" fmla="*/ 993 w 1140"/>
                <a:gd name="T95" fmla="*/ 358 h 925"/>
                <a:gd name="T96" fmla="*/ 995 w 1140"/>
                <a:gd name="T97" fmla="*/ 325 h 925"/>
                <a:gd name="T98" fmla="*/ 1005 w 1140"/>
                <a:gd name="T99" fmla="*/ 298 h 925"/>
                <a:gd name="T100" fmla="*/ 1022 w 1140"/>
                <a:gd name="T101" fmla="*/ 273 h 925"/>
                <a:gd name="T102" fmla="*/ 1047 w 1140"/>
                <a:gd name="T103" fmla="*/ 249 h 925"/>
                <a:gd name="T104" fmla="*/ 1075 w 1140"/>
                <a:gd name="T105" fmla="*/ 236 h 925"/>
                <a:gd name="T106" fmla="*/ 1104 w 1140"/>
                <a:gd name="T107" fmla="*/ 230 h 925"/>
                <a:gd name="T108" fmla="*/ 1139 w 1140"/>
                <a:gd name="T109" fmla="*/ 230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1139" y="230"/>
                  </a:moveTo>
                  <a:lnTo>
                    <a:pt x="1139" y="0"/>
                  </a:lnTo>
                  <a:lnTo>
                    <a:pt x="0" y="0"/>
                  </a:lnTo>
                  <a:lnTo>
                    <a:pt x="1" y="924"/>
                  </a:lnTo>
                  <a:lnTo>
                    <a:pt x="102" y="924"/>
                  </a:lnTo>
                  <a:lnTo>
                    <a:pt x="107" y="906"/>
                  </a:lnTo>
                  <a:lnTo>
                    <a:pt x="107" y="893"/>
                  </a:lnTo>
                  <a:lnTo>
                    <a:pt x="104" y="876"/>
                  </a:lnTo>
                  <a:lnTo>
                    <a:pt x="98" y="857"/>
                  </a:lnTo>
                  <a:lnTo>
                    <a:pt x="92" y="834"/>
                  </a:lnTo>
                  <a:lnTo>
                    <a:pt x="89" y="817"/>
                  </a:lnTo>
                  <a:lnTo>
                    <a:pt x="88" y="801"/>
                  </a:lnTo>
                  <a:lnTo>
                    <a:pt x="91" y="783"/>
                  </a:lnTo>
                  <a:lnTo>
                    <a:pt x="96" y="766"/>
                  </a:lnTo>
                  <a:lnTo>
                    <a:pt x="107" y="750"/>
                  </a:lnTo>
                  <a:lnTo>
                    <a:pt x="120" y="737"/>
                  </a:lnTo>
                  <a:lnTo>
                    <a:pt x="134" y="724"/>
                  </a:lnTo>
                  <a:lnTo>
                    <a:pt x="149" y="715"/>
                  </a:lnTo>
                  <a:lnTo>
                    <a:pt x="168" y="707"/>
                  </a:lnTo>
                  <a:lnTo>
                    <a:pt x="185" y="705"/>
                  </a:lnTo>
                  <a:lnTo>
                    <a:pt x="208" y="704"/>
                  </a:lnTo>
                  <a:lnTo>
                    <a:pt x="236" y="706"/>
                  </a:lnTo>
                  <a:lnTo>
                    <a:pt x="254" y="707"/>
                  </a:lnTo>
                  <a:lnTo>
                    <a:pt x="269" y="712"/>
                  </a:lnTo>
                  <a:lnTo>
                    <a:pt x="284" y="721"/>
                  </a:lnTo>
                  <a:lnTo>
                    <a:pt x="303" y="736"/>
                  </a:lnTo>
                  <a:lnTo>
                    <a:pt x="315" y="750"/>
                  </a:lnTo>
                  <a:lnTo>
                    <a:pt x="326" y="764"/>
                  </a:lnTo>
                  <a:lnTo>
                    <a:pt x="331" y="780"/>
                  </a:lnTo>
                  <a:lnTo>
                    <a:pt x="335" y="795"/>
                  </a:lnTo>
                  <a:lnTo>
                    <a:pt x="335" y="812"/>
                  </a:lnTo>
                  <a:lnTo>
                    <a:pt x="333" y="828"/>
                  </a:lnTo>
                  <a:lnTo>
                    <a:pt x="329" y="844"/>
                  </a:lnTo>
                  <a:lnTo>
                    <a:pt x="326" y="859"/>
                  </a:lnTo>
                  <a:lnTo>
                    <a:pt x="321" y="875"/>
                  </a:lnTo>
                  <a:lnTo>
                    <a:pt x="318" y="890"/>
                  </a:lnTo>
                  <a:lnTo>
                    <a:pt x="318" y="904"/>
                  </a:lnTo>
                  <a:lnTo>
                    <a:pt x="322" y="920"/>
                  </a:lnTo>
                  <a:lnTo>
                    <a:pt x="512" y="920"/>
                  </a:lnTo>
                  <a:lnTo>
                    <a:pt x="510" y="887"/>
                  </a:lnTo>
                  <a:lnTo>
                    <a:pt x="512" y="864"/>
                  </a:lnTo>
                  <a:lnTo>
                    <a:pt x="512" y="846"/>
                  </a:lnTo>
                  <a:lnTo>
                    <a:pt x="513" y="829"/>
                  </a:lnTo>
                  <a:lnTo>
                    <a:pt x="515" y="812"/>
                  </a:lnTo>
                  <a:lnTo>
                    <a:pt x="519" y="794"/>
                  </a:lnTo>
                  <a:lnTo>
                    <a:pt x="524" y="782"/>
                  </a:lnTo>
                  <a:lnTo>
                    <a:pt x="531" y="771"/>
                  </a:lnTo>
                  <a:lnTo>
                    <a:pt x="541" y="763"/>
                  </a:lnTo>
                  <a:lnTo>
                    <a:pt x="552" y="756"/>
                  </a:lnTo>
                  <a:lnTo>
                    <a:pt x="565" y="752"/>
                  </a:lnTo>
                  <a:lnTo>
                    <a:pt x="578" y="750"/>
                  </a:lnTo>
                  <a:lnTo>
                    <a:pt x="591" y="749"/>
                  </a:lnTo>
                  <a:lnTo>
                    <a:pt x="608" y="749"/>
                  </a:lnTo>
                  <a:lnTo>
                    <a:pt x="624" y="750"/>
                  </a:lnTo>
                  <a:lnTo>
                    <a:pt x="636" y="752"/>
                  </a:lnTo>
                  <a:lnTo>
                    <a:pt x="653" y="753"/>
                  </a:lnTo>
                  <a:lnTo>
                    <a:pt x="671" y="755"/>
                  </a:lnTo>
                  <a:lnTo>
                    <a:pt x="690" y="755"/>
                  </a:lnTo>
                  <a:lnTo>
                    <a:pt x="707" y="753"/>
                  </a:lnTo>
                  <a:lnTo>
                    <a:pt x="724" y="750"/>
                  </a:lnTo>
                  <a:lnTo>
                    <a:pt x="742" y="746"/>
                  </a:lnTo>
                  <a:lnTo>
                    <a:pt x="754" y="739"/>
                  </a:lnTo>
                  <a:lnTo>
                    <a:pt x="768" y="730"/>
                  </a:lnTo>
                  <a:lnTo>
                    <a:pt x="777" y="718"/>
                  </a:lnTo>
                  <a:lnTo>
                    <a:pt x="786" y="706"/>
                  </a:lnTo>
                  <a:lnTo>
                    <a:pt x="790" y="693"/>
                  </a:lnTo>
                  <a:lnTo>
                    <a:pt x="792" y="678"/>
                  </a:lnTo>
                  <a:lnTo>
                    <a:pt x="790" y="663"/>
                  </a:lnTo>
                  <a:lnTo>
                    <a:pt x="789" y="648"/>
                  </a:lnTo>
                  <a:lnTo>
                    <a:pt x="790" y="631"/>
                  </a:lnTo>
                  <a:lnTo>
                    <a:pt x="793" y="618"/>
                  </a:lnTo>
                  <a:lnTo>
                    <a:pt x="797" y="604"/>
                  </a:lnTo>
                  <a:lnTo>
                    <a:pt x="803" y="591"/>
                  </a:lnTo>
                  <a:lnTo>
                    <a:pt x="810" y="583"/>
                  </a:lnTo>
                  <a:lnTo>
                    <a:pt x="823" y="574"/>
                  </a:lnTo>
                  <a:lnTo>
                    <a:pt x="839" y="568"/>
                  </a:lnTo>
                  <a:lnTo>
                    <a:pt x="855" y="563"/>
                  </a:lnTo>
                  <a:lnTo>
                    <a:pt x="870" y="559"/>
                  </a:lnTo>
                  <a:lnTo>
                    <a:pt x="885" y="555"/>
                  </a:lnTo>
                  <a:lnTo>
                    <a:pt x="906" y="551"/>
                  </a:lnTo>
                  <a:lnTo>
                    <a:pt x="922" y="548"/>
                  </a:lnTo>
                  <a:lnTo>
                    <a:pt x="938" y="543"/>
                  </a:lnTo>
                  <a:lnTo>
                    <a:pt x="952" y="538"/>
                  </a:lnTo>
                  <a:lnTo>
                    <a:pt x="966" y="533"/>
                  </a:lnTo>
                  <a:lnTo>
                    <a:pt x="977" y="525"/>
                  </a:lnTo>
                  <a:lnTo>
                    <a:pt x="987" y="517"/>
                  </a:lnTo>
                  <a:lnTo>
                    <a:pt x="997" y="504"/>
                  </a:lnTo>
                  <a:lnTo>
                    <a:pt x="1004" y="492"/>
                  </a:lnTo>
                  <a:lnTo>
                    <a:pt x="1010" y="478"/>
                  </a:lnTo>
                  <a:lnTo>
                    <a:pt x="1013" y="461"/>
                  </a:lnTo>
                  <a:lnTo>
                    <a:pt x="1011" y="446"/>
                  </a:lnTo>
                  <a:lnTo>
                    <a:pt x="1009" y="430"/>
                  </a:lnTo>
                  <a:lnTo>
                    <a:pt x="1004" y="412"/>
                  </a:lnTo>
                  <a:lnTo>
                    <a:pt x="999" y="391"/>
                  </a:lnTo>
                  <a:lnTo>
                    <a:pt x="994" y="372"/>
                  </a:lnTo>
                  <a:lnTo>
                    <a:pt x="993" y="358"/>
                  </a:lnTo>
                  <a:lnTo>
                    <a:pt x="993" y="344"/>
                  </a:lnTo>
                  <a:lnTo>
                    <a:pt x="995" y="325"/>
                  </a:lnTo>
                  <a:lnTo>
                    <a:pt x="1000" y="309"/>
                  </a:lnTo>
                  <a:lnTo>
                    <a:pt x="1005" y="298"/>
                  </a:lnTo>
                  <a:lnTo>
                    <a:pt x="1012" y="286"/>
                  </a:lnTo>
                  <a:lnTo>
                    <a:pt x="1022" y="273"/>
                  </a:lnTo>
                  <a:lnTo>
                    <a:pt x="1033" y="260"/>
                  </a:lnTo>
                  <a:lnTo>
                    <a:pt x="1047" y="249"/>
                  </a:lnTo>
                  <a:lnTo>
                    <a:pt x="1061" y="241"/>
                  </a:lnTo>
                  <a:lnTo>
                    <a:pt x="1075" y="236"/>
                  </a:lnTo>
                  <a:lnTo>
                    <a:pt x="1089" y="232"/>
                  </a:lnTo>
                  <a:lnTo>
                    <a:pt x="1104" y="230"/>
                  </a:lnTo>
                  <a:lnTo>
                    <a:pt x="1121" y="230"/>
                  </a:lnTo>
                  <a:lnTo>
                    <a:pt x="1139" y="230"/>
                  </a:lnTo>
                </a:path>
              </a:pathLst>
            </a:custGeom>
            <a:solidFill>
              <a:srgbClr val="00808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8616" name="Rectangle 8">
              <a:extLst>
                <a:ext uri="{FF2B5EF4-FFF2-40B4-BE49-F238E27FC236}">
                  <a16:creationId xmlns:a16="http://schemas.microsoft.com/office/drawing/2014/main" id="{83EFDFBD-E311-489F-AF2A-C13ABBE707AF}"/>
                </a:ext>
              </a:extLst>
            </p:cNvPr>
            <p:cNvSpPr>
              <a:spLocks noChangeArrowheads="1"/>
            </p:cNvSpPr>
            <p:nvPr/>
          </p:nvSpPr>
          <p:spPr bwMode="auto">
            <a:xfrm>
              <a:off x="1526" y="1584"/>
              <a:ext cx="9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TLV</a:t>
              </a:r>
              <a:r>
                <a:rPr lang="en-US" altLang="en-US" sz="3000" i="1">
                  <a:solidFill>
                    <a:schemeClr val="hlink"/>
                  </a:solidFill>
                  <a:effectLst>
                    <a:outerShdw blurRad="38100" dist="38100" dir="2700000" algn="tl">
                      <a:srgbClr val="000000"/>
                    </a:outerShdw>
                  </a:effectLst>
                  <a:latin typeface="Helvetica" panose="020B0604020202020204" pitchFamily="34" charset="0"/>
                </a:rPr>
                <a:t> </a:t>
              </a:r>
              <a:r>
                <a:rPr lang="en-US" altLang="en-US" sz="3000" b="1" i="1" baseline="30000">
                  <a:solidFill>
                    <a:schemeClr val="hlink"/>
                  </a:solidFill>
                  <a:latin typeface="Helvetica" panose="020B0604020202020204" pitchFamily="34" charset="0"/>
                </a:rPr>
                <a:t>®</a:t>
              </a:r>
            </a:p>
          </p:txBody>
        </p:sp>
      </p:grpSp>
      <p:grpSp>
        <p:nvGrpSpPr>
          <p:cNvPr id="68617" name="Group 9">
            <a:extLst>
              <a:ext uri="{FF2B5EF4-FFF2-40B4-BE49-F238E27FC236}">
                <a16:creationId xmlns:a16="http://schemas.microsoft.com/office/drawing/2014/main" id="{3CA129CF-B404-43CF-B5D9-89D14E53A60F}"/>
              </a:ext>
            </a:extLst>
          </p:cNvPr>
          <p:cNvGrpSpPr>
            <a:grpSpLocks/>
          </p:cNvGrpSpPr>
          <p:nvPr/>
        </p:nvGrpSpPr>
        <p:grpSpPr bwMode="auto">
          <a:xfrm>
            <a:off x="4897040" y="3413973"/>
            <a:ext cx="1407319" cy="1101329"/>
            <a:chOff x="3153" y="2990"/>
            <a:chExt cx="1182" cy="925"/>
          </a:xfrm>
        </p:grpSpPr>
        <p:sp>
          <p:nvSpPr>
            <p:cNvPr id="68618" name="Freeform 10">
              <a:extLst>
                <a:ext uri="{FF2B5EF4-FFF2-40B4-BE49-F238E27FC236}">
                  <a16:creationId xmlns:a16="http://schemas.microsoft.com/office/drawing/2014/main" id="{F1306E65-F382-4A21-A096-617621CD438F}"/>
                </a:ext>
              </a:extLst>
            </p:cNvPr>
            <p:cNvSpPr>
              <a:spLocks/>
            </p:cNvSpPr>
            <p:nvPr/>
          </p:nvSpPr>
          <p:spPr bwMode="auto">
            <a:xfrm>
              <a:off x="3153" y="2990"/>
              <a:ext cx="1140" cy="925"/>
            </a:xfrm>
            <a:custGeom>
              <a:avLst/>
              <a:gdLst>
                <a:gd name="T0" fmla="*/ 0 w 1140"/>
                <a:gd name="T1" fmla="*/ 924 h 925"/>
                <a:gd name="T2" fmla="*/ 1138 w 1140"/>
                <a:gd name="T3" fmla="*/ 0 h 925"/>
                <a:gd name="T4" fmla="*/ 1032 w 1140"/>
                <a:gd name="T5" fmla="*/ 18 h 925"/>
                <a:gd name="T6" fmla="*/ 1035 w 1140"/>
                <a:gd name="T7" fmla="*/ 49 h 925"/>
                <a:gd name="T8" fmla="*/ 1047 w 1140"/>
                <a:gd name="T9" fmla="*/ 90 h 925"/>
                <a:gd name="T10" fmla="*/ 1050 w 1140"/>
                <a:gd name="T11" fmla="*/ 123 h 925"/>
                <a:gd name="T12" fmla="*/ 1043 w 1140"/>
                <a:gd name="T13" fmla="*/ 158 h 925"/>
                <a:gd name="T14" fmla="*/ 1019 w 1140"/>
                <a:gd name="T15" fmla="*/ 187 h 925"/>
                <a:gd name="T16" fmla="*/ 990 w 1140"/>
                <a:gd name="T17" fmla="*/ 209 h 925"/>
                <a:gd name="T18" fmla="*/ 954 w 1140"/>
                <a:gd name="T19" fmla="*/ 220 h 925"/>
                <a:gd name="T20" fmla="*/ 903 w 1140"/>
                <a:gd name="T21" fmla="*/ 219 h 925"/>
                <a:gd name="T22" fmla="*/ 870 w 1140"/>
                <a:gd name="T23" fmla="*/ 212 h 925"/>
                <a:gd name="T24" fmla="*/ 836 w 1140"/>
                <a:gd name="T25" fmla="*/ 188 h 925"/>
                <a:gd name="T26" fmla="*/ 814 w 1140"/>
                <a:gd name="T27" fmla="*/ 160 h 925"/>
                <a:gd name="T28" fmla="*/ 804 w 1140"/>
                <a:gd name="T29" fmla="*/ 129 h 925"/>
                <a:gd name="T30" fmla="*/ 806 w 1140"/>
                <a:gd name="T31" fmla="*/ 96 h 925"/>
                <a:gd name="T32" fmla="*/ 814 w 1140"/>
                <a:gd name="T33" fmla="*/ 65 h 925"/>
                <a:gd name="T34" fmla="*/ 822 w 1140"/>
                <a:gd name="T35" fmla="*/ 34 h 925"/>
                <a:gd name="T36" fmla="*/ 818 w 1140"/>
                <a:gd name="T37" fmla="*/ 4 h 925"/>
                <a:gd name="T38" fmla="*/ 629 w 1140"/>
                <a:gd name="T39" fmla="*/ 37 h 925"/>
                <a:gd name="T40" fmla="*/ 626 w 1140"/>
                <a:gd name="T41" fmla="*/ 78 h 925"/>
                <a:gd name="T42" fmla="*/ 624 w 1140"/>
                <a:gd name="T43" fmla="*/ 113 h 925"/>
                <a:gd name="T44" fmla="*/ 615 w 1140"/>
                <a:gd name="T45" fmla="*/ 142 h 925"/>
                <a:gd name="T46" fmla="*/ 598 w 1140"/>
                <a:gd name="T47" fmla="*/ 162 h 925"/>
                <a:gd name="T48" fmla="*/ 575 w 1140"/>
                <a:gd name="T49" fmla="*/ 172 h 925"/>
                <a:gd name="T50" fmla="*/ 548 w 1140"/>
                <a:gd name="T51" fmla="*/ 175 h 925"/>
                <a:gd name="T52" fmla="*/ 516 w 1140"/>
                <a:gd name="T53" fmla="*/ 173 h 925"/>
                <a:gd name="T54" fmla="*/ 486 w 1140"/>
                <a:gd name="T55" fmla="*/ 171 h 925"/>
                <a:gd name="T56" fmla="*/ 449 w 1140"/>
                <a:gd name="T57" fmla="*/ 170 h 925"/>
                <a:gd name="T58" fmla="*/ 415 w 1140"/>
                <a:gd name="T59" fmla="*/ 173 h 925"/>
                <a:gd name="T60" fmla="*/ 385 w 1140"/>
                <a:gd name="T61" fmla="*/ 185 h 925"/>
                <a:gd name="T62" fmla="*/ 362 w 1140"/>
                <a:gd name="T63" fmla="*/ 206 h 925"/>
                <a:gd name="T64" fmla="*/ 349 w 1140"/>
                <a:gd name="T65" fmla="*/ 231 h 925"/>
                <a:gd name="T66" fmla="*/ 349 w 1140"/>
                <a:gd name="T67" fmla="*/ 261 h 925"/>
                <a:gd name="T68" fmla="*/ 349 w 1140"/>
                <a:gd name="T69" fmla="*/ 293 h 925"/>
                <a:gd name="T70" fmla="*/ 342 w 1140"/>
                <a:gd name="T71" fmla="*/ 320 h 925"/>
                <a:gd name="T72" fmla="*/ 329 w 1140"/>
                <a:gd name="T73" fmla="*/ 342 h 925"/>
                <a:gd name="T74" fmla="*/ 300 w 1140"/>
                <a:gd name="T75" fmla="*/ 356 h 925"/>
                <a:gd name="T76" fmla="*/ 270 w 1140"/>
                <a:gd name="T77" fmla="*/ 365 h 925"/>
                <a:gd name="T78" fmla="*/ 233 w 1140"/>
                <a:gd name="T79" fmla="*/ 373 h 925"/>
                <a:gd name="T80" fmla="*/ 201 w 1140"/>
                <a:gd name="T81" fmla="*/ 381 h 925"/>
                <a:gd name="T82" fmla="*/ 173 w 1140"/>
                <a:gd name="T83" fmla="*/ 392 h 925"/>
                <a:gd name="T84" fmla="*/ 153 w 1140"/>
                <a:gd name="T85" fmla="*/ 407 h 925"/>
                <a:gd name="T86" fmla="*/ 135 w 1140"/>
                <a:gd name="T87" fmla="*/ 432 h 925"/>
                <a:gd name="T88" fmla="*/ 126 w 1140"/>
                <a:gd name="T89" fmla="*/ 462 h 925"/>
                <a:gd name="T90" fmla="*/ 130 w 1140"/>
                <a:gd name="T91" fmla="*/ 494 h 925"/>
                <a:gd name="T92" fmla="*/ 140 w 1140"/>
                <a:gd name="T93" fmla="*/ 533 h 925"/>
                <a:gd name="T94" fmla="*/ 146 w 1140"/>
                <a:gd name="T95" fmla="*/ 567 h 925"/>
                <a:gd name="T96" fmla="*/ 144 w 1140"/>
                <a:gd name="T97" fmla="*/ 599 h 925"/>
                <a:gd name="T98" fmla="*/ 135 w 1140"/>
                <a:gd name="T99" fmla="*/ 629 h 925"/>
                <a:gd name="T100" fmla="*/ 121 w 1140"/>
                <a:gd name="T101" fmla="*/ 658 h 925"/>
                <a:gd name="T102" fmla="*/ 99 w 1140"/>
                <a:gd name="T103" fmla="*/ 690 h 925"/>
                <a:gd name="T104" fmla="*/ 76 w 1140"/>
                <a:gd name="T105" fmla="*/ 711 h 925"/>
                <a:gd name="T106" fmla="*/ 52 w 1140"/>
                <a:gd name="T107" fmla="*/ 724 h 925"/>
                <a:gd name="T108" fmla="*/ 17 w 1140"/>
                <a:gd name="T109" fmla="*/ 731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0" y="731"/>
                  </a:moveTo>
                  <a:lnTo>
                    <a:pt x="0" y="924"/>
                  </a:lnTo>
                  <a:lnTo>
                    <a:pt x="1139" y="924"/>
                  </a:lnTo>
                  <a:lnTo>
                    <a:pt x="1138" y="0"/>
                  </a:lnTo>
                  <a:lnTo>
                    <a:pt x="1037" y="0"/>
                  </a:lnTo>
                  <a:lnTo>
                    <a:pt x="1032" y="18"/>
                  </a:lnTo>
                  <a:lnTo>
                    <a:pt x="1032" y="31"/>
                  </a:lnTo>
                  <a:lnTo>
                    <a:pt x="1035" y="49"/>
                  </a:lnTo>
                  <a:lnTo>
                    <a:pt x="1041" y="67"/>
                  </a:lnTo>
                  <a:lnTo>
                    <a:pt x="1047" y="90"/>
                  </a:lnTo>
                  <a:lnTo>
                    <a:pt x="1050" y="108"/>
                  </a:lnTo>
                  <a:lnTo>
                    <a:pt x="1050" y="123"/>
                  </a:lnTo>
                  <a:lnTo>
                    <a:pt x="1048" y="141"/>
                  </a:lnTo>
                  <a:lnTo>
                    <a:pt x="1043" y="158"/>
                  </a:lnTo>
                  <a:lnTo>
                    <a:pt x="1032" y="173"/>
                  </a:lnTo>
                  <a:lnTo>
                    <a:pt x="1019" y="187"/>
                  </a:lnTo>
                  <a:lnTo>
                    <a:pt x="1006" y="200"/>
                  </a:lnTo>
                  <a:lnTo>
                    <a:pt x="990" y="209"/>
                  </a:lnTo>
                  <a:lnTo>
                    <a:pt x="971" y="216"/>
                  </a:lnTo>
                  <a:lnTo>
                    <a:pt x="954" y="220"/>
                  </a:lnTo>
                  <a:lnTo>
                    <a:pt x="931" y="221"/>
                  </a:lnTo>
                  <a:lnTo>
                    <a:pt x="903" y="219"/>
                  </a:lnTo>
                  <a:lnTo>
                    <a:pt x="886" y="216"/>
                  </a:lnTo>
                  <a:lnTo>
                    <a:pt x="870" y="212"/>
                  </a:lnTo>
                  <a:lnTo>
                    <a:pt x="855" y="203"/>
                  </a:lnTo>
                  <a:lnTo>
                    <a:pt x="836" y="188"/>
                  </a:lnTo>
                  <a:lnTo>
                    <a:pt x="825" y="174"/>
                  </a:lnTo>
                  <a:lnTo>
                    <a:pt x="814" y="160"/>
                  </a:lnTo>
                  <a:lnTo>
                    <a:pt x="808" y="144"/>
                  </a:lnTo>
                  <a:lnTo>
                    <a:pt x="804" y="129"/>
                  </a:lnTo>
                  <a:lnTo>
                    <a:pt x="804" y="113"/>
                  </a:lnTo>
                  <a:lnTo>
                    <a:pt x="806" y="96"/>
                  </a:lnTo>
                  <a:lnTo>
                    <a:pt x="810" y="80"/>
                  </a:lnTo>
                  <a:lnTo>
                    <a:pt x="814" y="65"/>
                  </a:lnTo>
                  <a:lnTo>
                    <a:pt x="819" y="50"/>
                  </a:lnTo>
                  <a:lnTo>
                    <a:pt x="822" y="34"/>
                  </a:lnTo>
                  <a:lnTo>
                    <a:pt x="822" y="20"/>
                  </a:lnTo>
                  <a:lnTo>
                    <a:pt x="818" y="4"/>
                  </a:lnTo>
                  <a:lnTo>
                    <a:pt x="627" y="4"/>
                  </a:lnTo>
                  <a:lnTo>
                    <a:pt x="629" y="37"/>
                  </a:lnTo>
                  <a:lnTo>
                    <a:pt x="627" y="59"/>
                  </a:lnTo>
                  <a:lnTo>
                    <a:pt x="626" y="78"/>
                  </a:lnTo>
                  <a:lnTo>
                    <a:pt x="626" y="95"/>
                  </a:lnTo>
                  <a:lnTo>
                    <a:pt x="624" y="113"/>
                  </a:lnTo>
                  <a:lnTo>
                    <a:pt x="620" y="130"/>
                  </a:lnTo>
                  <a:lnTo>
                    <a:pt x="615" y="142"/>
                  </a:lnTo>
                  <a:lnTo>
                    <a:pt x="608" y="153"/>
                  </a:lnTo>
                  <a:lnTo>
                    <a:pt x="598" y="162"/>
                  </a:lnTo>
                  <a:lnTo>
                    <a:pt x="587" y="169"/>
                  </a:lnTo>
                  <a:lnTo>
                    <a:pt x="575" y="172"/>
                  </a:lnTo>
                  <a:lnTo>
                    <a:pt x="561" y="174"/>
                  </a:lnTo>
                  <a:lnTo>
                    <a:pt x="548" y="175"/>
                  </a:lnTo>
                  <a:lnTo>
                    <a:pt x="531" y="175"/>
                  </a:lnTo>
                  <a:lnTo>
                    <a:pt x="516" y="173"/>
                  </a:lnTo>
                  <a:lnTo>
                    <a:pt x="503" y="172"/>
                  </a:lnTo>
                  <a:lnTo>
                    <a:pt x="486" y="171"/>
                  </a:lnTo>
                  <a:lnTo>
                    <a:pt x="468" y="170"/>
                  </a:lnTo>
                  <a:lnTo>
                    <a:pt x="449" y="170"/>
                  </a:lnTo>
                  <a:lnTo>
                    <a:pt x="432" y="171"/>
                  </a:lnTo>
                  <a:lnTo>
                    <a:pt x="415" y="173"/>
                  </a:lnTo>
                  <a:lnTo>
                    <a:pt x="398" y="178"/>
                  </a:lnTo>
                  <a:lnTo>
                    <a:pt x="385" y="185"/>
                  </a:lnTo>
                  <a:lnTo>
                    <a:pt x="371" y="194"/>
                  </a:lnTo>
                  <a:lnTo>
                    <a:pt x="362" y="206"/>
                  </a:lnTo>
                  <a:lnTo>
                    <a:pt x="353" y="219"/>
                  </a:lnTo>
                  <a:lnTo>
                    <a:pt x="349" y="231"/>
                  </a:lnTo>
                  <a:lnTo>
                    <a:pt x="347" y="246"/>
                  </a:lnTo>
                  <a:lnTo>
                    <a:pt x="349" y="261"/>
                  </a:lnTo>
                  <a:lnTo>
                    <a:pt x="350" y="277"/>
                  </a:lnTo>
                  <a:lnTo>
                    <a:pt x="349" y="293"/>
                  </a:lnTo>
                  <a:lnTo>
                    <a:pt x="346" y="306"/>
                  </a:lnTo>
                  <a:lnTo>
                    <a:pt x="342" y="320"/>
                  </a:lnTo>
                  <a:lnTo>
                    <a:pt x="337" y="333"/>
                  </a:lnTo>
                  <a:lnTo>
                    <a:pt x="329" y="342"/>
                  </a:lnTo>
                  <a:lnTo>
                    <a:pt x="316" y="350"/>
                  </a:lnTo>
                  <a:lnTo>
                    <a:pt x="300" y="356"/>
                  </a:lnTo>
                  <a:lnTo>
                    <a:pt x="284" y="361"/>
                  </a:lnTo>
                  <a:lnTo>
                    <a:pt x="270" y="365"/>
                  </a:lnTo>
                  <a:lnTo>
                    <a:pt x="254" y="369"/>
                  </a:lnTo>
                  <a:lnTo>
                    <a:pt x="233" y="373"/>
                  </a:lnTo>
                  <a:lnTo>
                    <a:pt x="218" y="376"/>
                  </a:lnTo>
                  <a:lnTo>
                    <a:pt x="201" y="381"/>
                  </a:lnTo>
                  <a:lnTo>
                    <a:pt x="187" y="386"/>
                  </a:lnTo>
                  <a:lnTo>
                    <a:pt x="173" y="392"/>
                  </a:lnTo>
                  <a:lnTo>
                    <a:pt x="162" y="400"/>
                  </a:lnTo>
                  <a:lnTo>
                    <a:pt x="153" y="407"/>
                  </a:lnTo>
                  <a:lnTo>
                    <a:pt x="142" y="420"/>
                  </a:lnTo>
                  <a:lnTo>
                    <a:pt x="135" y="432"/>
                  </a:lnTo>
                  <a:lnTo>
                    <a:pt x="129" y="446"/>
                  </a:lnTo>
                  <a:lnTo>
                    <a:pt x="126" y="462"/>
                  </a:lnTo>
                  <a:lnTo>
                    <a:pt x="128" y="478"/>
                  </a:lnTo>
                  <a:lnTo>
                    <a:pt x="130" y="494"/>
                  </a:lnTo>
                  <a:lnTo>
                    <a:pt x="135" y="513"/>
                  </a:lnTo>
                  <a:lnTo>
                    <a:pt x="140" y="533"/>
                  </a:lnTo>
                  <a:lnTo>
                    <a:pt x="144" y="552"/>
                  </a:lnTo>
                  <a:lnTo>
                    <a:pt x="146" y="567"/>
                  </a:lnTo>
                  <a:lnTo>
                    <a:pt x="146" y="580"/>
                  </a:lnTo>
                  <a:lnTo>
                    <a:pt x="144" y="599"/>
                  </a:lnTo>
                  <a:lnTo>
                    <a:pt x="139" y="615"/>
                  </a:lnTo>
                  <a:lnTo>
                    <a:pt x="135" y="629"/>
                  </a:lnTo>
                  <a:lnTo>
                    <a:pt x="129" y="641"/>
                  </a:lnTo>
                  <a:lnTo>
                    <a:pt x="121" y="658"/>
                  </a:lnTo>
                  <a:lnTo>
                    <a:pt x="110" y="677"/>
                  </a:lnTo>
                  <a:lnTo>
                    <a:pt x="99" y="690"/>
                  </a:lnTo>
                  <a:lnTo>
                    <a:pt x="87" y="701"/>
                  </a:lnTo>
                  <a:lnTo>
                    <a:pt x="76" y="711"/>
                  </a:lnTo>
                  <a:lnTo>
                    <a:pt x="64" y="719"/>
                  </a:lnTo>
                  <a:lnTo>
                    <a:pt x="52" y="724"/>
                  </a:lnTo>
                  <a:lnTo>
                    <a:pt x="36" y="728"/>
                  </a:lnTo>
                  <a:lnTo>
                    <a:pt x="17" y="731"/>
                  </a:lnTo>
                  <a:lnTo>
                    <a:pt x="0" y="731"/>
                  </a:lnTo>
                </a:path>
              </a:pathLst>
            </a:custGeom>
            <a:solidFill>
              <a:srgbClr val="00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8619" name="Rectangle 11">
              <a:extLst>
                <a:ext uri="{FF2B5EF4-FFF2-40B4-BE49-F238E27FC236}">
                  <a16:creationId xmlns:a16="http://schemas.microsoft.com/office/drawing/2014/main" id="{6E9F2D82-015B-4591-A1A2-06E3F9394EE4}"/>
                </a:ext>
              </a:extLst>
            </p:cNvPr>
            <p:cNvSpPr>
              <a:spLocks noChangeArrowheads="1"/>
            </p:cNvSpPr>
            <p:nvPr/>
          </p:nvSpPr>
          <p:spPr bwMode="auto">
            <a:xfrm>
              <a:off x="3302" y="3331"/>
              <a:ext cx="1033"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WEEL</a:t>
              </a:r>
            </a:p>
          </p:txBody>
        </p:sp>
      </p:grpSp>
      <p:grpSp>
        <p:nvGrpSpPr>
          <p:cNvPr id="68620" name="Group 12">
            <a:extLst>
              <a:ext uri="{FF2B5EF4-FFF2-40B4-BE49-F238E27FC236}">
                <a16:creationId xmlns:a16="http://schemas.microsoft.com/office/drawing/2014/main" id="{55720DA8-45FD-4459-86B9-F63F1E54CEF0}"/>
              </a:ext>
            </a:extLst>
          </p:cNvPr>
          <p:cNvGrpSpPr>
            <a:grpSpLocks/>
          </p:cNvGrpSpPr>
          <p:nvPr/>
        </p:nvGrpSpPr>
        <p:grpSpPr bwMode="auto">
          <a:xfrm>
            <a:off x="4942284" y="1453014"/>
            <a:ext cx="1378743" cy="1314450"/>
            <a:chOff x="3191" y="1343"/>
            <a:chExt cx="1158" cy="1104"/>
          </a:xfrm>
        </p:grpSpPr>
        <p:sp>
          <p:nvSpPr>
            <p:cNvPr id="68621" name="Freeform 13">
              <a:extLst>
                <a:ext uri="{FF2B5EF4-FFF2-40B4-BE49-F238E27FC236}">
                  <a16:creationId xmlns:a16="http://schemas.microsoft.com/office/drawing/2014/main" id="{689AF282-CC6B-4FDC-9ABF-D0551597D08C}"/>
                </a:ext>
              </a:extLst>
            </p:cNvPr>
            <p:cNvSpPr>
              <a:spLocks/>
            </p:cNvSpPr>
            <p:nvPr/>
          </p:nvSpPr>
          <p:spPr bwMode="auto">
            <a:xfrm>
              <a:off x="3191" y="1343"/>
              <a:ext cx="1135" cy="1104"/>
            </a:xfrm>
            <a:custGeom>
              <a:avLst/>
              <a:gdLst>
                <a:gd name="T0" fmla="*/ 0 w 1135"/>
                <a:gd name="T1" fmla="*/ 0 h 1104"/>
                <a:gd name="T2" fmla="*/ 1134 w 1135"/>
                <a:gd name="T3" fmla="*/ 880 h 1104"/>
                <a:gd name="T4" fmla="*/ 1032 w 1135"/>
                <a:gd name="T5" fmla="*/ 888 h 1104"/>
                <a:gd name="T6" fmla="*/ 1029 w 1135"/>
                <a:gd name="T7" fmla="*/ 908 h 1104"/>
                <a:gd name="T8" fmla="*/ 1034 w 1135"/>
                <a:gd name="T9" fmla="*/ 933 h 1104"/>
                <a:gd name="T10" fmla="*/ 1042 w 1135"/>
                <a:gd name="T11" fmla="*/ 962 h 1104"/>
                <a:gd name="T12" fmla="*/ 1047 w 1135"/>
                <a:gd name="T13" fmla="*/ 991 h 1104"/>
                <a:gd name="T14" fmla="*/ 1045 w 1135"/>
                <a:gd name="T15" fmla="*/ 1017 h 1104"/>
                <a:gd name="T16" fmla="*/ 1037 w 1135"/>
                <a:gd name="T17" fmla="*/ 1044 h 1104"/>
                <a:gd name="T18" fmla="*/ 1018 w 1135"/>
                <a:gd name="T19" fmla="*/ 1065 h 1104"/>
                <a:gd name="T20" fmla="*/ 998 w 1135"/>
                <a:gd name="T21" fmla="*/ 1083 h 1104"/>
                <a:gd name="T22" fmla="*/ 972 w 1135"/>
                <a:gd name="T23" fmla="*/ 1095 h 1104"/>
                <a:gd name="T24" fmla="*/ 940 w 1135"/>
                <a:gd name="T25" fmla="*/ 1102 h 1104"/>
                <a:gd name="T26" fmla="*/ 911 w 1135"/>
                <a:gd name="T27" fmla="*/ 1103 h 1104"/>
                <a:gd name="T28" fmla="*/ 886 w 1135"/>
                <a:gd name="T29" fmla="*/ 1100 h 1104"/>
                <a:gd name="T30" fmla="*/ 861 w 1135"/>
                <a:gd name="T31" fmla="*/ 1092 h 1104"/>
                <a:gd name="T32" fmla="*/ 840 w 1135"/>
                <a:gd name="T33" fmla="*/ 1078 h 1104"/>
                <a:gd name="T34" fmla="*/ 820 w 1135"/>
                <a:gd name="T35" fmla="*/ 1057 h 1104"/>
                <a:gd name="T36" fmla="*/ 805 w 1135"/>
                <a:gd name="T37" fmla="*/ 1035 h 1104"/>
                <a:gd name="T38" fmla="*/ 796 w 1135"/>
                <a:gd name="T39" fmla="*/ 1003 h 1104"/>
                <a:gd name="T40" fmla="*/ 800 w 1135"/>
                <a:gd name="T41" fmla="*/ 972 h 1104"/>
                <a:gd name="T42" fmla="*/ 808 w 1135"/>
                <a:gd name="T43" fmla="*/ 940 h 1104"/>
                <a:gd name="T44" fmla="*/ 815 w 1135"/>
                <a:gd name="T45" fmla="*/ 909 h 1104"/>
                <a:gd name="T46" fmla="*/ 814 w 1135"/>
                <a:gd name="T47" fmla="*/ 894 h 1104"/>
                <a:gd name="T48" fmla="*/ 622 w 1135"/>
                <a:gd name="T49" fmla="*/ 886 h 1104"/>
                <a:gd name="T50" fmla="*/ 624 w 1135"/>
                <a:gd name="T51" fmla="*/ 834 h 1104"/>
                <a:gd name="T52" fmla="*/ 620 w 1135"/>
                <a:gd name="T53" fmla="*/ 800 h 1104"/>
                <a:gd name="T54" fmla="*/ 612 w 1135"/>
                <a:gd name="T55" fmla="*/ 779 h 1104"/>
                <a:gd name="T56" fmla="*/ 596 w 1135"/>
                <a:gd name="T57" fmla="*/ 763 h 1104"/>
                <a:gd name="T58" fmla="*/ 575 w 1135"/>
                <a:gd name="T59" fmla="*/ 752 h 1104"/>
                <a:gd name="T60" fmla="*/ 548 w 1135"/>
                <a:gd name="T61" fmla="*/ 749 h 1104"/>
                <a:gd name="T62" fmla="*/ 510 w 1135"/>
                <a:gd name="T63" fmla="*/ 751 h 1104"/>
                <a:gd name="T64" fmla="*/ 473 w 1135"/>
                <a:gd name="T65" fmla="*/ 754 h 1104"/>
                <a:gd name="T66" fmla="*/ 436 w 1135"/>
                <a:gd name="T67" fmla="*/ 754 h 1104"/>
                <a:gd name="T68" fmla="*/ 398 w 1135"/>
                <a:gd name="T69" fmla="*/ 747 h 1104"/>
                <a:gd name="T70" fmla="*/ 370 w 1135"/>
                <a:gd name="T71" fmla="*/ 730 h 1104"/>
                <a:gd name="T72" fmla="*/ 353 w 1135"/>
                <a:gd name="T73" fmla="*/ 707 h 1104"/>
                <a:gd name="T74" fmla="*/ 346 w 1135"/>
                <a:gd name="T75" fmla="*/ 677 h 1104"/>
                <a:gd name="T76" fmla="*/ 347 w 1135"/>
                <a:gd name="T77" fmla="*/ 643 h 1104"/>
                <a:gd name="T78" fmla="*/ 342 w 1135"/>
                <a:gd name="T79" fmla="*/ 611 h 1104"/>
                <a:gd name="T80" fmla="*/ 335 w 1135"/>
                <a:gd name="T81" fmla="*/ 591 h 1104"/>
                <a:gd name="T82" fmla="*/ 323 w 1135"/>
                <a:gd name="T83" fmla="*/ 579 h 1104"/>
                <a:gd name="T84" fmla="*/ 295 w 1135"/>
                <a:gd name="T85" fmla="*/ 566 h 1104"/>
                <a:gd name="T86" fmla="*/ 259 w 1135"/>
                <a:gd name="T87" fmla="*/ 556 h 1104"/>
                <a:gd name="T88" fmla="*/ 218 w 1135"/>
                <a:gd name="T89" fmla="*/ 549 h 1104"/>
                <a:gd name="T90" fmla="*/ 188 w 1135"/>
                <a:gd name="T91" fmla="*/ 539 h 1104"/>
                <a:gd name="T92" fmla="*/ 161 w 1135"/>
                <a:gd name="T93" fmla="*/ 525 h 1104"/>
                <a:gd name="T94" fmla="*/ 140 w 1135"/>
                <a:gd name="T95" fmla="*/ 504 h 1104"/>
                <a:gd name="T96" fmla="*/ 126 w 1135"/>
                <a:gd name="T97" fmla="*/ 478 h 1104"/>
                <a:gd name="T98" fmla="*/ 124 w 1135"/>
                <a:gd name="T99" fmla="*/ 450 h 1104"/>
                <a:gd name="T100" fmla="*/ 132 w 1135"/>
                <a:gd name="T101" fmla="*/ 419 h 1104"/>
                <a:gd name="T102" fmla="*/ 139 w 1135"/>
                <a:gd name="T103" fmla="*/ 383 h 1104"/>
                <a:gd name="T104" fmla="*/ 145 w 1135"/>
                <a:gd name="T105" fmla="*/ 350 h 1104"/>
                <a:gd name="T106" fmla="*/ 139 w 1135"/>
                <a:gd name="T107" fmla="*/ 316 h 1104"/>
                <a:gd name="T108" fmla="*/ 125 w 1135"/>
                <a:gd name="T109" fmla="*/ 286 h 1104"/>
                <a:gd name="T110" fmla="*/ 111 w 1135"/>
                <a:gd name="T111" fmla="*/ 267 h 1104"/>
                <a:gd name="T112" fmla="*/ 94 w 1135"/>
                <a:gd name="T113" fmla="*/ 250 h 1104"/>
                <a:gd name="T114" fmla="*/ 73 w 1135"/>
                <a:gd name="T115" fmla="*/ 239 h 1104"/>
                <a:gd name="T116" fmla="*/ 46 w 1135"/>
                <a:gd name="T117" fmla="*/ 231 h 1104"/>
                <a:gd name="T118" fmla="*/ 15 w 1135"/>
                <a:gd name="T119" fmla="*/ 230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4">
                  <a:moveTo>
                    <a:pt x="0" y="230"/>
                  </a:moveTo>
                  <a:lnTo>
                    <a:pt x="0" y="0"/>
                  </a:lnTo>
                  <a:lnTo>
                    <a:pt x="1133" y="0"/>
                  </a:lnTo>
                  <a:lnTo>
                    <a:pt x="1134" y="880"/>
                  </a:lnTo>
                  <a:lnTo>
                    <a:pt x="1036" y="880"/>
                  </a:lnTo>
                  <a:lnTo>
                    <a:pt x="1032" y="888"/>
                  </a:lnTo>
                  <a:lnTo>
                    <a:pt x="1029" y="899"/>
                  </a:lnTo>
                  <a:lnTo>
                    <a:pt x="1029" y="908"/>
                  </a:lnTo>
                  <a:lnTo>
                    <a:pt x="1030" y="919"/>
                  </a:lnTo>
                  <a:lnTo>
                    <a:pt x="1034" y="933"/>
                  </a:lnTo>
                  <a:lnTo>
                    <a:pt x="1038" y="950"/>
                  </a:lnTo>
                  <a:lnTo>
                    <a:pt x="1042" y="962"/>
                  </a:lnTo>
                  <a:lnTo>
                    <a:pt x="1045" y="977"/>
                  </a:lnTo>
                  <a:lnTo>
                    <a:pt x="1047" y="991"/>
                  </a:lnTo>
                  <a:lnTo>
                    <a:pt x="1047" y="1004"/>
                  </a:lnTo>
                  <a:lnTo>
                    <a:pt x="1045" y="1017"/>
                  </a:lnTo>
                  <a:lnTo>
                    <a:pt x="1042" y="1031"/>
                  </a:lnTo>
                  <a:lnTo>
                    <a:pt x="1037" y="1044"/>
                  </a:lnTo>
                  <a:lnTo>
                    <a:pt x="1029" y="1053"/>
                  </a:lnTo>
                  <a:lnTo>
                    <a:pt x="1018" y="1065"/>
                  </a:lnTo>
                  <a:lnTo>
                    <a:pt x="1007" y="1074"/>
                  </a:lnTo>
                  <a:lnTo>
                    <a:pt x="998" y="1083"/>
                  </a:lnTo>
                  <a:lnTo>
                    <a:pt x="986" y="1090"/>
                  </a:lnTo>
                  <a:lnTo>
                    <a:pt x="972" y="1095"/>
                  </a:lnTo>
                  <a:lnTo>
                    <a:pt x="955" y="1100"/>
                  </a:lnTo>
                  <a:lnTo>
                    <a:pt x="940" y="1102"/>
                  </a:lnTo>
                  <a:lnTo>
                    <a:pt x="926" y="1103"/>
                  </a:lnTo>
                  <a:lnTo>
                    <a:pt x="911" y="1103"/>
                  </a:lnTo>
                  <a:lnTo>
                    <a:pt x="897" y="1102"/>
                  </a:lnTo>
                  <a:lnTo>
                    <a:pt x="886" y="1100"/>
                  </a:lnTo>
                  <a:lnTo>
                    <a:pt x="874" y="1096"/>
                  </a:lnTo>
                  <a:lnTo>
                    <a:pt x="861" y="1092"/>
                  </a:lnTo>
                  <a:lnTo>
                    <a:pt x="851" y="1086"/>
                  </a:lnTo>
                  <a:lnTo>
                    <a:pt x="840" y="1078"/>
                  </a:lnTo>
                  <a:lnTo>
                    <a:pt x="830" y="1068"/>
                  </a:lnTo>
                  <a:lnTo>
                    <a:pt x="820" y="1057"/>
                  </a:lnTo>
                  <a:lnTo>
                    <a:pt x="812" y="1047"/>
                  </a:lnTo>
                  <a:lnTo>
                    <a:pt x="805" y="1035"/>
                  </a:lnTo>
                  <a:lnTo>
                    <a:pt x="800" y="1020"/>
                  </a:lnTo>
                  <a:lnTo>
                    <a:pt x="796" y="1003"/>
                  </a:lnTo>
                  <a:lnTo>
                    <a:pt x="796" y="988"/>
                  </a:lnTo>
                  <a:lnTo>
                    <a:pt x="800" y="972"/>
                  </a:lnTo>
                  <a:lnTo>
                    <a:pt x="804" y="956"/>
                  </a:lnTo>
                  <a:lnTo>
                    <a:pt x="808" y="940"/>
                  </a:lnTo>
                  <a:lnTo>
                    <a:pt x="813" y="923"/>
                  </a:lnTo>
                  <a:lnTo>
                    <a:pt x="815" y="909"/>
                  </a:lnTo>
                  <a:lnTo>
                    <a:pt x="815" y="901"/>
                  </a:lnTo>
                  <a:lnTo>
                    <a:pt x="814" y="894"/>
                  </a:lnTo>
                  <a:lnTo>
                    <a:pt x="811" y="886"/>
                  </a:lnTo>
                  <a:lnTo>
                    <a:pt x="622" y="886"/>
                  </a:lnTo>
                  <a:lnTo>
                    <a:pt x="625" y="853"/>
                  </a:lnTo>
                  <a:lnTo>
                    <a:pt x="624" y="834"/>
                  </a:lnTo>
                  <a:lnTo>
                    <a:pt x="622" y="817"/>
                  </a:lnTo>
                  <a:lnTo>
                    <a:pt x="620" y="800"/>
                  </a:lnTo>
                  <a:lnTo>
                    <a:pt x="617" y="789"/>
                  </a:lnTo>
                  <a:lnTo>
                    <a:pt x="612" y="779"/>
                  </a:lnTo>
                  <a:lnTo>
                    <a:pt x="606" y="770"/>
                  </a:lnTo>
                  <a:lnTo>
                    <a:pt x="596" y="763"/>
                  </a:lnTo>
                  <a:lnTo>
                    <a:pt x="585" y="756"/>
                  </a:lnTo>
                  <a:lnTo>
                    <a:pt x="575" y="752"/>
                  </a:lnTo>
                  <a:lnTo>
                    <a:pt x="565" y="750"/>
                  </a:lnTo>
                  <a:lnTo>
                    <a:pt x="548" y="749"/>
                  </a:lnTo>
                  <a:lnTo>
                    <a:pt x="528" y="749"/>
                  </a:lnTo>
                  <a:lnTo>
                    <a:pt x="510" y="751"/>
                  </a:lnTo>
                  <a:lnTo>
                    <a:pt x="489" y="752"/>
                  </a:lnTo>
                  <a:lnTo>
                    <a:pt x="473" y="754"/>
                  </a:lnTo>
                  <a:lnTo>
                    <a:pt x="453" y="755"/>
                  </a:lnTo>
                  <a:lnTo>
                    <a:pt x="436" y="754"/>
                  </a:lnTo>
                  <a:lnTo>
                    <a:pt x="421" y="752"/>
                  </a:lnTo>
                  <a:lnTo>
                    <a:pt x="398" y="747"/>
                  </a:lnTo>
                  <a:lnTo>
                    <a:pt x="384" y="740"/>
                  </a:lnTo>
                  <a:lnTo>
                    <a:pt x="370" y="730"/>
                  </a:lnTo>
                  <a:lnTo>
                    <a:pt x="361" y="719"/>
                  </a:lnTo>
                  <a:lnTo>
                    <a:pt x="353" y="707"/>
                  </a:lnTo>
                  <a:lnTo>
                    <a:pt x="347" y="693"/>
                  </a:lnTo>
                  <a:lnTo>
                    <a:pt x="346" y="677"/>
                  </a:lnTo>
                  <a:lnTo>
                    <a:pt x="346" y="657"/>
                  </a:lnTo>
                  <a:lnTo>
                    <a:pt x="347" y="643"/>
                  </a:lnTo>
                  <a:lnTo>
                    <a:pt x="346" y="628"/>
                  </a:lnTo>
                  <a:lnTo>
                    <a:pt x="342" y="611"/>
                  </a:lnTo>
                  <a:lnTo>
                    <a:pt x="339" y="601"/>
                  </a:lnTo>
                  <a:lnTo>
                    <a:pt x="335" y="591"/>
                  </a:lnTo>
                  <a:lnTo>
                    <a:pt x="329" y="585"/>
                  </a:lnTo>
                  <a:lnTo>
                    <a:pt x="323" y="579"/>
                  </a:lnTo>
                  <a:lnTo>
                    <a:pt x="310" y="573"/>
                  </a:lnTo>
                  <a:lnTo>
                    <a:pt x="295" y="566"/>
                  </a:lnTo>
                  <a:lnTo>
                    <a:pt x="278" y="561"/>
                  </a:lnTo>
                  <a:lnTo>
                    <a:pt x="259" y="556"/>
                  </a:lnTo>
                  <a:lnTo>
                    <a:pt x="239" y="552"/>
                  </a:lnTo>
                  <a:lnTo>
                    <a:pt x="218" y="549"/>
                  </a:lnTo>
                  <a:lnTo>
                    <a:pt x="204" y="544"/>
                  </a:lnTo>
                  <a:lnTo>
                    <a:pt x="188" y="539"/>
                  </a:lnTo>
                  <a:lnTo>
                    <a:pt x="172" y="534"/>
                  </a:lnTo>
                  <a:lnTo>
                    <a:pt x="161" y="525"/>
                  </a:lnTo>
                  <a:lnTo>
                    <a:pt x="149" y="514"/>
                  </a:lnTo>
                  <a:lnTo>
                    <a:pt x="140" y="504"/>
                  </a:lnTo>
                  <a:lnTo>
                    <a:pt x="132" y="492"/>
                  </a:lnTo>
                  <a:lnTo>
                    <a:pt x="126" y="478"/>
                  </a:lnTo>
                  <a:lnTo>
                    <a:pt x="124" y="464"/>
                  </a:lnTo>
                  <a:lnTo>
                    <a:pt x="124" y="450"/>
                  </a:lnTo>
                  <a:lnTo>
                    <a:pt x="127" y="437"/>
                  </a:lnTo>
                  <a:lnTo>
                    <a:pt x="132" y="419"/>
                  </a:lnTo>
                  <a:lnTo>
                    <a:pt x="137" y="400"/>
                  </a:lnTo>
                  <a:lnTo>
                    <a:pt x="139" y="383"/>
                  </a:lnTo>
                  <a:lnTo>
                    <a:pt x="143" y="366"/>
                  </a:lnTo>
                  <a:lnTo>
                    <a:pt x="145" y="350"/>
                  </a:lnTo>
                  <a:lnTo>
                    <a:pt x="143" y="332"/>
                  </a:lnTo>
                  <a:lnTo>
                    <a:pt x="139" y="316"/>
                  </a:lnTo>
                  <a:lnTo>
                    <a:pt x="133" y="301"/>
                  </a:lnTo>
                  <a:lnTo>
                    <a:pt x="125" y="286"/>
                  </a:lnTo>
                  <a:lnTo>
                    <a:pt x="116" y="274"/>
                  </a:lnTo>
                  <a:lnTo>
                    <a:pt x="111" y="267"/>
                  </a:lnTo>
                  <a:lnTo>
                    <a:pt x="102" y="258"/>
                  </a:lnTo>
                  <a:lnTo>
                    <a:pt x="94" y="250"/>
                  </a:lnTo>
                  <a:lnTo>
                    <a:pt x="85" y="245"/>
                  </a:lnTo>
                  <a:lnTo>
                    <a:pt x="73" y="239"/>
                  </a:lnTo>
                  <a:lnTo>
                    <a:pt x="61" y="235"/>
                  </a:lnTo>
                  <a:lnTo>
                    <a:pt x="46" y="231"/>
                  </a:lnTo>
                  <a:lnTo>
                    <a:pt x="30" y="230"/>
                  </a:lnTo>
                  <a:lnTo>
                    <a:pt x="15" y="230"/>
                  </a:lnTo>
                  <a:lnTo>
                    <a:pt x="0" y="230"/>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8622" name="Rectangle 14">
              <a:extLst>
                <a:ext uri="{FF2B5EF4-FFF2-40B4-BE49-F238E27FC236}">
                  <a16:creationId xmlns:a16="http://schemas.microsoft.com/office/drawing/2014/main" id="{E0E5DE56-FCB5-4121-AFC3-EFAD1FB330C3}"/>
                </a:ext>
              </a:extLst>
            </p:cNvPr>
            <p:cNvSpPr>
              <a:spLocks noChangeArrowheads="1"/>
            </p:cNvSpPr>
            <p:nvPr/>
          </p:nvSpPr>
          <p:spPr bwMode="auto">
            <a:xfrm>
              <a:off x="3479" y="1555"/>
              <a:ext cx="870"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Regs</a:t>
              </a:r>
            </a:p>
          </p:txBody>
        </p:sp>
      </p:grpSp>
      <p:grpSp>
        <p:nvGrpSpPr>
          <p:cNvPr id="68623" name="Group 15">
            <a:extLst>
              <a:ext uri="{FF2B5EF4-FFF2-40B4-BE49-F238E27FC236}">
                <a16:creationId xmlns:a16="http://schemas.microsoft.com/office/drawing/2014/main" id="{01CAB680-1B7D-4827-BC70-0689A8B15B96}"/>
              </a:ext>
            </a:extLst>
          </p:cNvPr>
          <p:cNvGrpSpPr>
            <a:grpSpLocks/>
          </p:cNvGrpSpPr>
          <p:nvPr/>
        </p:nvGrpSpPr>
        <p:grpSpPr bwMode="auto">
          <a:xfrm>
            <a:off x="2918222" y="3202042"/>
            <a:ext cx="1351359" cy="1313260"/>
            <a:chOff x="1491" y="2812"/>
            <a:chExt cx="1135" cy="1103"/>
          </a:xfrm>
        </p:grpSpPr>
        <p:sp>
          <p:nvSpPr>
            <p:cNvPr id="68624" name="Freeform 16">
              <a:extLst>
                <a:ext uri="{FF2B5EF4-FFF2-40B4-BE49-F238E27FC236}">
                  <a16:creationId xmlns:a16="http://schemas.microsoft.com/office/drawing/2014/main" id="{44DD4992-F5B7-4971-91E4-0C09604B8EDC}"/>
                </a:ext>
              </a:extLst>
            </p:cNvPr>
            <p:cNvSpPr>
              <a:spLocks/>
            </p:cNvSpPr>
            <p:nvPr/>
          </p:nvSpPr>
          <p:spPr bwMode="auto">
            <a:xfrm>
              <a:off x="1491" y="2812"/>
              <a:ext cx="1135" cy="1103"/>
            </a:xfrm>
            <a:custGeom>
              <a:avLst/>
              <a:gdLst>
                <a:gd name="T0" fmla="*/ 1134 w 1135"/>
                <a:gd name="T1" fmla="*/ 1102 h 1103"/>
                <a:gd name="T2" fmla="*/ 0 w 1135"/>
                <a:gd name="T3" fmla="*/ 222 h 1103"/>
                <a:gd name="T4" fmla="*/ 102 w 1135"/>
                <a:gd name="T5" fmla="*/ 214 h 1103"/>
                <a:gd name="T6" fmla="*/ 105 w 1135"/>
                <a:gd name="T7" fmla="*/ 194 h 1103"/>
                <a:gd name="T8" fmla="*/ 100 w 1135"/>
                <a:gd name="T9" fmla="*/ 170 h 1103"/>
                <a:gd name="T10" fmla="*/ 92 w 1135"/>
                <a:gd name="T11" fmla="*/ 140 h 1103"/>
                <a:gd name="T12" fmla="*/ 87 w 1135"/>
                <a:gd name="T13" fmla="*/ 112 h 1103"/>
                <a:gd name="T14" fmla="*/ 88 w 1135"/>
                <a:gd name="T15" fmla="*/ 85 h 1103"/>
                <a:gd name="T16" fmla="*/ 97 w 1135"/>
                <a:gd name="T17" fmla="*/ 59 h 1103"/>
                <a:gd name="T18" fmla="*/ 116 w 1135"/>
                <a:gd name="T19" fmla="*/ 37 h 1103"/>
                <a:gd name="T20" fmla="*/ 137 w 1135"/>
                <a:gd name="T21" fmla="*/ 19 h 1103"/>
                <a:gd name="T22" fmla="*/ 162 w 1135"/>
                <a:gd name="T23" fmla="*/ 6 h 1103"/>
                <a:gd name="T24" fmla="*/ 195 w 1135"/>
                <a:gd name="T25" fmla="*/ 1 h 1103"/>
                <a:gd name="T26" fmla="*/ 223 w 1135"/>
                <a:gd name="T27" fmla="*/ 0 h 1103"/>
                <a:gd name="T28" fmla="*/ 248 w 1135"/>
                <a:gd name="T29" fmla="*/ 3 h 1103"/>
                <a:gd name="T30" fmla="*/ 273 w 1135"/>
                <a:gd name="T31" fmla="*/ 10 h 1103"/>
                <a:gd name="T32" fmla="*/ 294 w 1135"/>
                <a:gd name="T33" fmla="*/ 24 h 1103"/>
                <a:gd name="T34" fmla="*/ 314 w 1135"/>
                <a:gd name="T35" fmla="*/ 45 h 1103"/>
                <a:gd name="T36" fmla="*/ 329 w 1135"/>
                <a:gd name="T37" fmla="*/ 67 h 1103"/>
                <a:gd name="T38" fmla="*/ 338 w 1135"/>
                <a:gd name="T39" fmla="*/ 99 h 1103"/>
                <a:gd name="T40" fmla="*/ 334 w 1135"/>
                <a:gd name="T41" fmla="*/ 130 h 1103"/>
                <a:gd name="T42" fmla="*/ 326 w 1135"/>
                <a:gd name="T43" fmla="*/ 162 h 1103"/>
                <a:gd name="T44" fmla="*/ 319 w 1135"/>
                <a:gd name="T45" fmla="*/ 193 h 1103"/>
                <a:gd name="T46" fmla="*/ 321 w 1135"/>
                <a:gd name="T47" fmla="*/ 208 h 1103"/>
                <a:gd name="T48" fmla="*/ 511 w 1135"/>
                <a:gd name="T49" fmla="*/ 216 h 1103"/>
                <a:gd name="T50" fmla="*/ 507 w 1135"/>
                <a:gd name="T51" fmla="*/ 274 h 1103"/>
                <a:gd name="T52" fmla="*/ 508 w 1135"/>
                <a:gd name="T53" fmla="*/ 308 h 1103"/>
                <a:gd name="T54" fmla="*/ 513 w 1135"/>
                <a:gd name="T55" fmla="*/ 344 h 1103"/>
                <a:gd name="T56" fmla="*/ 526 w 1135"/>
                <a:gd name="T57" fmla="*/ 365 h 1103"/>
                <a:gd name="T58" fmla="*/ 547 w 1135"/>
                <a:gd name="T59" fmla="*/ 381 h 1103"/>
                <a:gd name="T60" fmla="*/ 572 w 1135"/>
                <a:gd name="T61" fmla="*/ 388 h 1103"/>
                <a:gd name="T62" fmla="*/ 602 w 1135"/>
                <a:gd name="T63" fmla="*/ 389 h 1103"/>
                <a:gd name="T64" fmla="*/ 630 w 1135"/>
                <a:gd name="T65" fmla="*/ 386 h 1103"/>
                <a:gd name="T66" fmla="*/ 666 w 1135"/>
                <a:gd name="T67" fmla="*/ 382 h 1103"/>
                <a:gd name="T68" fmla="*/ 702 w 1135"/>
                <a:gd name="T69" fmla="*/ 384 h 1103"/>
                <a:gd name="T70" fmla="*/ 736 w 1135"/>
                <a:gd name="T71" fmla="*/ 393 h 1103"/>
                <a:gd name="T72" fmla="*/ 763 w 1135"/>
                <a:gd name="T73" fmla="*/ 408 h 1103"/>
                <a:gd name="T74" fmla="*/ 780 w 1135"/>
                <a:gd name="T75" fmla="*/ 432 h 1103"/>
                <a:gd name="T76" fmla="*/ 787 w 1135"/>
                <a:gd name="T77" fmla="*/ 460 h 1103"/>
                <a:gd name="T78" fmla="*/ 784 w 1135"/>
                <a:gd name="T79" fmla="*/ 491 h 1103"/>
                <a:gd name="T80" fmla="*/ 787 w 1135"/>
                <a:gd name="T81" fmla="*/ 521 h 1103"/>
                <a:gd name="T82" fmla="*/ 798 w 1135"/>
                <a:gd name="T83" fmla="*/ 546 h 1103"/>
                <a:gd name="T84" fmla="*/ 817 w 1135"/>
                <a:gd name="T85" fmla="*/ 564 h 1103"/>
                <a:gd name="T86" fmla="*/ 850 w 1135"/>
                <a:gd name="T87" fmla="*/ 575 h 1103"/>
                <a:gd name="T88" fmla="*/ 880 w 1135"/>
                <a:gd name="T89" fmla="*/ 582 h 1103"/>
                <a:gd name="T90" fmla="*/ 917 w 1135"/>
                <a:gd name="T91" fmla="*/ 589 h 1103"/>
                <a:gd name="T92" fmla="*/ 947 w 1135"/>
                <a:gd name="T93" fmla="*/ 599 h 1103"/>
                <a:gd name="T94" fmla="*/ 972 w 1135"/>
                <a:gd name="T95" fmla="*/ 613 h 1103"/>
                <a:gd name="T96" fmla="*/ 992 w 1135"/>
                <a:gd name="T97" fmla="*/ 634 h 1103"/>
                <a:gd name="T98" fmla="*/ 1005 w 1135"/>
                <a:gd name="T99" fmla="*/ 658 h 1103"/>
                <a:gd name="T100" fmla="*/ 1006 w 1135"/>
                <a:gd name="T101" fmla="*/ 693 h 1103"/>
                <a:gd name="T102" fmla="*/ 999 w 1135"/>
                <a:gd name="T103" fmla="*/ 726 h 1103"/>
                <a:gd name="T104" fmla="*/ 990 w 1135"/>
                <a:gd name="T105" fmla="*/ 765 h 1103"/>
                <a:gd name="T106" fmla="*/ 988 w 1135"/>
                <a:gd name="T107" fmla="*/ 794 h 1103"/>
                <a:gd name="T108" fmla="*/ 994 w 1135"/>
                <a:gd name="T109" fmla="*/ 828 h 1103"/>
                <a:gd name="T110" fmla="*/ 1007 w 1135"/>
                <a:gd name="T111" fmla="*/ 852 h 1103"/>
                <a:gd name="T112" fmla="*/ 1028 w 1135"/>
                <a:gd name="T113" fmla="*/ 877 h 1103"/>
                <a:gd name="T114" fmla="*/ 1055 w 1135"/>
                <a:gd name="T115" fmla="*/ 897 h 1103"/>
                <a:gd name="T116" fmla="*/ 1084 w 1135"/>
                <a:gd name="T117" fmla="*/ 906 h 1103"/>
                <a:gd name="T118" fmla="*/ 1116 w 1135"/>
                <a:gd name="T119" fmla="*/ 909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3">
                  <a:moveTo>
                    <a:pt x="1134" y="908"/>
                  </a:moveTo>
                  <a:lnTo>
                    <a:pt x="1134" y="1102"/>
                  </a:lnTo>
                  <a:lnTo>
                    <a:pt x="1" y="1102"/>
                  </a:lnTo>
                  <a:lnTo>
                    <a:pt x="0" y="222"/>
                  </a:lnTo>
                  <a:lnTo>
                    <a:pt x="98" y="222"/>
                  </a:lnTo>
                  <a:lnTo>
                    <a:pt x="102" y="214"/>
                  </a:lnTo>
                  <a:lnTo>
                    <a:pt x="105" y="203"/>
                  </a:lnTo>
                  <a:lnTo>
                    <a:pt x="105" y="194"/>
                  </a:lnTo>
                  <a:lnTo>
                    <a:pt x="104" y="183"/>
                  </a:lnTo>
                  <a:lnTo>
                    <a:pt x="100" y="170"/>
                  </a:lnTo>
                  <a:lnTo>
                    <a:pt x="96" y="152"/>
                  </a:lnTo>
                  <a:lnTo>
                    <a:pt x="92" y="140"/>
                  </a:lnTo>
                  <a:lnTo>
                    <a:pt x="88" y="125"/>
                  </a:lnTo>
                  <a:lnTo>
                    <a:pt x="87" y="112"/>
                  </a:lnTo>
                  <a:lnTo>
                    <a:pt x="87" y="98"/>
                  </a:lnTo>
                  <a:lnTo>
                    <a:pt x="88" y="85"/>
                  </a:lnTo>
                  <a:lnTo>
                    <a:pt x="92" y="71"/>
                  </a:lnTo>
                  <a:lnTo>
                    <a:pt x="97" y="59"/>
                  </a:lnTo>
                  <a:lnTo>
                    <a:pt x="105" y="49"/>
                  </a:lnTo>
                  <a:lnTo>
                    <a:pt x="116" y="37"/>
                  </a:lnTo>
                  <a:lnTo>
                    <a:pt x="126" y="28"/>
                  </a:lnTo>
                  <a:lnTo>
                    <a:pt x="137" y="19"/>
                  </a:lnTo>
                  <a:lnTo>
                    <a:pt x="148" y="12"/>
                  </a:lnTo>
                  <a:lnTo>
                    <a:pt x="162" y="6"/>
                  </a:lnTo>
                  <a:lnTo>
                    <a:pt x="178" y="3"/>
                  </a:lnTo>
                  <a:lnTo>
                    <a:pt x="195" y="1"/>
                  </a:lnTo>
                  <a:lnTo>
                    <a:pt x="208" y="0"/>
                  </a:lnTo>
                  <a:lnTo>
                    <a:pt x="223" y="0"/>
                  </a:lnTo>
                  <a:lnTo>
                    <a:pt x="237" y="1"/>
                  </a:lnTo>
                  <a:lnTo>
                    <a:pt x="248" y="3"/>
                  </a:lnTo>
                  <a:lnTo>
                    <a:pt x="261" y="6"/>
                  </a:lnTo>
                  <a:lnTo>
                    <a:pt x="273" y="10"/>
                  </a:lnTo>
                  <a:lnTo>
                    <a:pt x="283" y="16"/>
                  </a:lnTo>
                  <a:lnTo>
                    <a:pt x="294" y="24"/>
                  </a:lnTo>
                  <a:lnTo>
                    <a:pt x="304" y="34"/>
                  </a:lnTo>
                  <a:lnTo>
                    <a:pt x="314" y="45"/>
                  </a:lnTo>
                  <a:lnTo>
                    <a:pt x="323" y="56"/>
                  </a:lnTo>
                  <a:lnTo>
                    <a:pt x="329" y="67"/>
                  </a:lnTo>
                  <a:lnTo>
                    <a:pt x="334" y="82"/>
                  </a:lnTo>
                  <a:lnTo>
                    <a:pt x="338" y="99"/>
                  </a:lnTo>
                  <a:lnTo>
                    <a:pt x="338" y="115"/>
                  </a:lnTo>
                  <a:lnTo>
                    <a:pt x="334" y="130"/>
                  </a:lnTo>
                  <a:lnTo>
                    <a:pt x="330" y="146"/>
                  </a:lnTo>
                  <a:lnTo>
                    <a:pt x="326" y="162"/>
                  </a:lnTo>
                  <a:lnTo>
                    <a:pt x="322" y="179"/>
                  </a:lnTo>
                  <a:lnTo>
                    <a:pt x="319" y="193"/>
                  </a:lnTo>
                  <a:lnTo>
                    <a:pt x="319" y="201"/>
                  </a:lnTo>
                  <a:lnTo>
                    <a:pt x="321" y="208"/>
                  </a:lnTo>
                  <a:lnTo>
                    <a:pt x="324" y="216"/>
                  </a:lnTo>
                  <a:lnTo>
                    <a:pt x="511" y="216"/>
                  </a:lnTo>
                  <a:lnTo>
                    <a:pt x="507" y="252"/>
                  </a:lnTo>
                  <a:lnTo>
                    <a:pt x="507" y="274"/>
                  </a:lnTo>
                  <a:lnTo>
                    <a:pt x="507" y="292"/>
                  </a:lnTo>
                  <a:lnTo>
                    <a:pt x="508" y="308"/>
                  </a:lnTo>
                  <a:lnTo>
                    <a:pt x="510" y="326"/>
                  </a:lnTo>
                  <a:lnTo>
                    <a:pt x="513" y="344"/>
                  </a:lnTo>
                  <a:lnTo>
                    <a:pt x="519" y="355"/>
                  </a:lnTo>
                  <a:lnTo>
                    <a:pt x="526" y="365"/>
                  </a:lnTo>
                  <a:lnTo>
                    <a:pt x="535" y="374"/>
                  </a:lnTo>
                  <a:lnTo>
                    <a:pt x="547" y="381"/>
                  </a:lnTo>
                  <a:lnTo>
                    <a:pt x="560" y="386"/>
                  </a:lnTo>
                  <a:lnTo>
                    <a:pt x="572" y="388"/>
                  </a:lnTo>
                  <a:lnTo>
                    <a:pt x="586" y="389"/>
                  </a:lnTo>
                  <a:lnTo>
                    <a:pt x="602" y="389"/>
                  </a:lnTo>
                  <a:lnTo>
                    <a:pt x="619" y="387"/>
                  </a:lnTo>
                  <a:lnTo>
                    <a:pt x="630" y="386"/>
                  </a:lnTo>
                  <a:lnTo>
                    <a:pt x="648" y="384"/>
                  </a:lnTo>
                  <a:lnTo>
                    <a:pt x="666" y="382"/>
                  </a:lnTo>
                  <a:lnTo>
                    <a:pt x="686" y="382"/>
                  </a:lnTo>
                  <a:lnTo>
                    <a:pt x="702" y="384"/>
                  </a:lnTo>
                  <a:lnTo>
                    <a:pt x="719" y="387"/>
                  </a:lnTo>
                  <a:lnTo>
                    <a:pt x="736" y="393"/>
                  </a:lnTo>
                  <a:lnTo>
                    <a:pt x="749" y="399"/>
                  </a:lnTo>
                  <a:lnTo>
                    <a:pt x="763" y="408"/>
                  </a:lnTo>
                  <a:lnTo>
                    <a:pt x="772" y="419"/>
                  </a:lnTo>
                  <a:lnTo>
                    <a:pt x="780" y="432"/>
                  </a:lnTo>
                  <a:lnTo>
                    <a:pt x="785" y="446"/>
                  </a:lnTo>
                  <a:lnTo>
                    <a:pt x="787" y="460"/>
                  </a:lnTo>
                  <a:lnTo>
                    <a:pt x="785" y="475"/>
                  </a:lnTo>
                  <a:lnTo>
                    <a:pt x="784" y="491"/>
                  </a:lnTo>
                  <a:lnTo>
                    <a:pt x="785" y="507"/>
                  </a:lnTo>
                  <a:lnTo>
                    <a:pt x="787" y="521"/>
                  </a:lnTo>
                  <a:lnTo>
                    <a:pt x="792" y="533"/>
                  </a:lnTo>
                  <a:lnTo>
                    <a:pt x="798" y="546"/>
                  </a:lnTo>
                  <a:lnTo>
                    <a:pt x="806" y="555"/>
                  </a:lnTo>
                  <a:lnTo>
                    <a:pt x="817" y="564"/>
                  </a:lnTo>
                  <a:lnTo>
                    <a:pt x="833" y="570"/>
                  </a:lnTo>
                  <a:lnTo>
                    <a:pt x="850" y="575"/>
                  </a:lnTo>
                  <a:lnTo>
                    <a:pt x="864" y="578"/>
                  </a:lnTo>
                  <a:lnTo>
                    <a:pt x="880" y="582"/>
                  </a:lnTo>
                  <a:lnTo>
                    <a:pt x="900" y="586"/>
                  </a:lnTo>
                  <a:lnTo>
                    <a:pt x="917" y="589"/>
                  </a:lnTo>
                  <a:lnTo>
                    <a:pt x="933" y="594"/>
                  </a:lnTo>
                  <a:lnTo>
                    <a:pt x="947" y="599"/>
                  </a:lnTo>
                  <a:lnTo>
                    <a:pt x="961" y="605"/>
                  </a:lnTo>
                  <a:lnTo>
                    <a:pt x="972" y="613"/>
                  </a:lnTo>
                  <a:lnTo>
                    <a:pt x="981" y="621"/>
                  </a:lnTo>
                  <a:lnTo>
                    <a:pt x="992" y="634"/>
                  </a:lnTo>
                  <a:lnTo>
                    <a:pt x="999" y="645"/>
                  </a:lnTo>
                  <a:lnTo>
                    <a:pt x="1005" y="658"/>
                  </a:lnTo>
                  <a:lnTo>
                    <a:pt x="1008" y="676"/>
                  </a:lnTo>
                  <a:lnTo>
                    <a:pt x="1006" y="693"/>
                  </a:lnTo>
                  <a:lnTo>
                    <a:pt x="1003" y="707"/>
                  </a:lnTo>
                  <a:lnTo>
                    <a:pt x="999" y="726"/>
                  </a:lnTo>
                  <a:lnTo>
                    <a:pt x="994" y="747"/>
                  </a:lnTo>
                  <a:lnTo>
                    <a:pt x="990" y="765"/>
                  </a:lnTo>
                  <a:lnTo>
                    <a:pt x="988" y="781"/>
                  </a:lnTo>
                  <a:lnTo>
                    <a:pt x="988" y="794"/>
                  </a:lnTo>
                  <a:lnTo>
                    <a:pt x="991" y="812"/>
                  </a:lnTo>
                  <a:lnTo>
                    <a:pt x="994" y="828"/>
                  </a:lnTo>
                  <a:lnTo>
                    <a:pt x="1000" y="840"/>
                  </a:lnTo>
                  <a:lnTo>
                    <a:pt x="1007" y="852"/>
                  </a:lnTo>
                  <a:lnTo>
                    <a:pt x="1017" y="865"/>
                  </a:lnTo>
                  <a:lnTo>
                    <a:pt x="1028" y="877"/>
                  </a:lnTo>
                  <a:lnTo>
                    <a:pt x="1041" y="888"/>
                  </a:lnTo>
                  <a:lnTo>
                    <a:pt x="1055" y="897"/>
                  </a:lnTo>
                  <a:lnTo>
                    <a:pt x="1069" y="902"/>
                  </a:lnTo>
                  <a:lnTo>
                    <a:pt x="1084" y="906"/>
                  </a:lnTo>
                  <a:lnTo>
                    <a:pt x="1099" y="908"/>
                  </a:lnTo>
                  <a:lnTo>
                    <a:pt x="1116" y="909"/>
                  </a:lnTo>
                  <a:lnTo>
                    <a:pt x="1134" y="908"/>
                  </a:lnTo>
                </a:path>
              </a:pathLst>
            </a:custGeom>
            <a:solidFill>
              <a:srgbClr val="00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68625" name="Rectangle 17">
              <a:extLst>
                <a:ext uri="{FF2B5EF4-FFF2-40B4-BE49-F238E27FC236}">
                  <a16:creationId xmlns:a16="http://schemas.microsoft.com/office/drawing/2014/main" id="{ECAA42FE-76F9-40C9-A8C4-8F6900B2C3BF}"/>
                </a:ext>
              </a:extLst>
            </p:cNvPr>
            <p:cNvSpPr>
              <a:spLocks noChangeArrowheads="1"/>
            </p:cNvSpPr>
            <p:nvPr/>
          </p:nvSpPr>
          <p:spPr bwMode="auto">
            <a:xfrm>
              <a:off x="1574" y="3331"/>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rgbClr val="000000"/>
                  </a:solidFill>
                  <a:effectLst>
                    <a:outerShdw blurRad="38100" dist="38100" dir="2700000" algn="tl">
                      <a:srgbClr val="FFFFFF"/>
                    </a:outerShdw>
                  </a:effectLst>
                  <a:latin typeface="Helvetica" panose="020B0604020202020204" pitchFamily="34" charset="0"/>
                </a:rPr>
                <a:t>VRG</a:t>
              </a:r>
            </a:p>
          </p:txBody>
        </p:sp>
      </p:grpSp>
      <p:sp>
        <p:nvSpPr>
          <p:cNvPr id="68626" name="Rectangle 18">
            <a:extLst>
              <a:ext uri="{FF2B5EF4-FFF2-40B4-BE49-F238E27FC236}">
                <a16:creationId xmlns:a16="http://schemas.microsoft.com/office/drawing/2014/main" id="{220553CE-DC70-4D2D-8A7F-FFD463695E34}"/>
              </a:ext>
            </a:extLst>
          </p:cNvPr>
          <p:cNvSpPr>
            <a:spLocks noChangeArrowheads="1"/>
          </p:cNvSpPr>
          <p:nvPr/>
        </p:nvSpPr>
        <p:spPr bwMode="auto">
          <a:xfrm>
            <a:off x="1635919" y="1670898"/>
            <a:ext cx="687688"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ACGIH</a:t>
            </a:r>
          </a:p>
        </p:txBody>
      </p:sp>
      <p:sp>
        <p:nvSpPr>
          <p:cNvPr id="68627" name="Rectangle 19">
            <a:extLst>
              <a:ext uri="{FF2B5EF4-FFF2-40B4-BE49-F238E27FC236}">
                <a16:creationId xmlns:a16="http://schemas.microsoft.com/office/drawing/2014/main" id="{F0C239B4-3094-4ECA-B13C-9681549EAE49}"/>
              </a:ext>
            </a:extLst>
          </p:cNvPr>
          <p:cNvSpPr>
            <a:spLocks noChangeArrowheads="1"/>
          </p:cNvSpPr>
          <p:nvPr/>
        </p:nvSpPr>
        <p:spPr bwMode="auto">
          <a:xfrm>
            <a:off x="6390085" y="1670898"/>
            <a:ext cx="1091644"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Jurisdictions</a:t>
            </a:r>
          </a:p>
        </p:txBody>
      </p:sp>
      <p:sp>
        <p:nvSpPr>
          <p:cNvPr id="68628" name="Rectangle 20">
            <a:extLst>
              <a:ext uri="{FF2B5EF4-FFF2-40B4-BE49-F238E27FC236}">
                <a16:creationId xmlns:a16="http://schemas.microsoft.com/office/drawing/2014/main" id="{C73A2CB2-DF1E-4532-A79F-BC55BADE98C2}"/>
              </a:ext>
            </a:extLst>
          </p:cNvPr>
          <p:cNvSpPr>
            <a:spLocks noChangeArrowheads="1"/>
          </p:cNvSpPr>
          <p:nvPr/>
        </p:nvSpPr>
        <p:spPr bwMode="auto">
          <a:xfrm>
            <a:off x="6718698" y="3785448"/>
            <a:ext cx="543417"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AIHA</a:t>
            </a:r>
          </a:p>
        </p:txBody>
      </p:sp>
      <p:sp>
        <p:nvSpPr>
          <p:cNvPr id="68629" name="Rectangle 21">
            <a:extLst>
              <a:ext uri="{FF2B5EF4-FFF2-40B4-BE49-F238E27FC236}">
                <a16:creationId xmlns:a16="http://schemas.microsoft.com/office/drawing/2014/main" id="{DBB02F4F-8A0B-4BCB-9BA4-9E44734B8516}"/>
              </a:ext>
            </a:extLst>
          </p:cNvPr>
          <p:cNvSpPr>
            <a:spLocks noChangeArrowheads="1"/>
          </p:cNvSpPr>
          <p:nvPr/>
        </p:nvSpPr>
        <p:spPr bwMode="auto">
          <a:xfrm>
            <a:off x="1588294" y="3785448"/>
            <a:ext cx="755014" cy="27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1350"/>
              <a:t>Industry</a:t>
            </a:r>
          </a:p>
        </p:txBody>
      </p:sp>
    </p:spTree>
    <p:extLst>
      <p:ext uri="{BB962C8B-B14F-4D97-AF65-F5344CB8AC3E}">
        <p14:creationId xmlns:p14="http://schemas.microsoft.com/office/powerpoint/2010/main" val="28074526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Freeform 2">
            <a:extLst>
              <a:ext uri="{FF2B5EF4-FFF2-40B4-BE49-F238E27FC236}">
                <a16:creationId xmlns:a16="http://schemas.microsoft.com/office/drawing/2014/main" id="{C3E33C93-95A3-48DD-8829-A2BDC616A48A}"/>
              </a:ext>
            </a:extLst>
          </p:cNvPr>
          <p:cNvSpPr>
            <a:spLocks/>
          </p:cNvSpPr>
          <p:nvPr/>
        </p:nvSpPr>
        <p:spPr bwMode="auto">
          <a:xfrm>
            <a:off x="5935266" y="1799035"/>
            <a:ext cx="988219" cy="1344215"/>
          </a:xfrm>
          <a:custGeom>
            <a:avLst/>
            <a:gdLst>
              <a:gd name="T0" fmla="*/ 172 w 830"/>
              <a:gd name="T1" fmla="*/ 0 h 1129"/>
              <a:gd name="T2" fmla="*/ 386 w 830"/>
              <a:gd name="T3" fmla="*/ 1080 h 1129"/>
              <a:gd name="T4" fmla="*/ 322 w 830"/>
              <a:gd name="T5" fmla="*/ 1033 h 1129"/>
              <a:gd name="T6" fmla="*/ 311 w 830"/>
              <a:gd name="T7" fmla="*/ 1043 h 1129"/>
              <a:gd name="T8" fmla="*/ 301 w 830"/>
              <a:gd name="T9" fmla="*/ 1059 h 1129"/>
              <a:gd name="T10" fmla="*/ 290 w 830"/>
              <a:gd name="T11" fmla="*/ 1081 h 1129"/>
              <a:gd name="T12" fmla="*/ 279 w 830"/>
              <a:gd name="T13" fmla="*/ 1099 h 1129"/>
              <a:gd name="T14" fmla="*/ 265 w 830"/>
              <a:gd name="T15" fmla="*/ 1114 h 1129"/>
              <a:gd name="T16" fmla="*/ 247 w 830"/>
              <a:gd name="T17" fmla="*/ 1126 h 1129"/>
              <a:gd name="T18" fmla="*/ 225 w 830"/>
              <a:gd name="T19" fmla="*/ 1128 h 1129"/>
              <a:gd name="T20" fmla="*/ 204 w 830"/>
              <a:gd name="T21" fmla="*/ 1128 h 1129"/>
              <a:gd name="T22" fmla="*/ 184 w 830"/>
              <a:gd name="T23" fmla="*/ 1122 h 1129"/>
              <a:gd name="T24" fmla="*/ 162 w 830"/>
              <a:gd name="T25" fmla="*/ 1110 h 1129"/>
              <a:gd name="T26" fmla="*/ 145 w 830"/>
              <a:gd name="T27" fmla="*/ 1096 h 1129"/>
              <a:gd name="T28" fmla="*/ 132 w 830"/>
              <a:gd name="T29" fmla="*/ 1082 h 1129"/>
              <a:gd name="T30" fmla="*/ 121 w 830"/>
              <a:gd name="T31" fmla="*/ 1065 h 1129"/>
              <a:gd name="T32" fmla="*/ 116 w 830"/>
              <a:gd name="T33" fmla="*/ 1046 h 1129"/>
              <a:gd name="T34" fmla="*/ 115 w 830"/>
              <a:gd name="T35" fmla="*/ 1025 h 1129"/>
              <a:gd name="T36" fmla="*/ 117 w 830"/>
              <a:gd name="T37" fmla="*/ 1004 h 1129"/>
              <a:gd name="T38" fmla="*/ 128 w 830"/>
              <a:gd name="T39" fmla="*/ 981 h 1129"/>
              <a:gd name="T40" fmla="*/ 146 w 830"/>
              <a:gd name="T41" fmla="*/ 965 h 1129"/>
              <a:gd name="T42" fmla="*/ 166 w 830"/>
              <a:gd name="T43" fmla="*/ 950 h 1129"/>
              <a:gd name="T44" fmla="*/ 186 w 830"/>
              <a:gd name="T45" fmla="*/ 936 h 1129"/>
              <a:gd name="T46" fmla="*/ 193 w 830"/>
              <a:gd name="T47" fmla="*/ 927 h 1129"/>
              <a:gd name="T48" fmla="*/ 85 w 830"/>
              <a:gd name="T49" fmla="*/ 826 h 1129"/>
              <a:gd name="T50" fmla="*/ 113 w 830"/>
              <a:gd name="T51" fmla="*/ 796 h 1129"/>
              <a:gd name="T52" fmla="*/ 128 w 830"/>
              <a:gd name="T53" fmla="*/ 774 h 1129"/>
              <a:gd name="T54" fmla="*/ 134 w 830"/>
              <a:gd name="T55" fmla="*/ 758 h 1129"/>
              <a:gd name="T56" fmla="*/ 133 w 830"/>
              <a:gd name="T57" fmla="*/ 741 h 1129"/>
              <a:gd name="T58" fmla="*/ 126 w 830"/>
              <a:gd name="T59" fmla="*/ 724 h 1129"/>
              <a:gd name="T60" fmla="*/ 113 w 830"/>
              <a:gd name="T61" fmla="*/ 709 h 1129"/>
              <a:gd name="T62" fmla="*/ 89 w 830"/>
              <a:gd name="T63" fmla="*/ 691 h 1129"/>
              <a:gd name="T64" fmla="*/ 67 w 830"/>
              <a:gd name="T65" fmla="*/ 674 h 1129"/>
              <a:gd name="T66" fmla="*/ 45 w 830"/>
              <a:gd name="T67" fmla="*/ 655 h 1129"/>
              <a:gd name="T68" fmla="*/ 26 w 830"/>
              <a:gd name="T69" fmla="*/ 633 h 1129"/>
              <a:gd name="T70" fmla="*/ 19 w 830"/>
              <a:gd name="T71" fmla="*/ 609 h 1129"/>
              <a:gd name="T72" fmla="*/ 20 w 830"/>
              <a:gd name="T73" fmla="*/ 587 h 1129"/>
              <a:gd name="T74" fmla="*/ 32 w 830"/>
              <a:gd name="T75" fmla="*/ 566 h 1129"/>
              <a:gd name="T76" fmla="*/ 50 w 830"/>
              <a:gd name="T77" fmla="*/ 546 h 1129"/>
              <a:gd name="T78" fmla="*/ 63 w 830"/>
              <a:gd name="T79" fmla="*/ 525 h 1129"/>
              <a:gd name="T80" fmla="*/ 68 w 830"/>
              <a:gd name="T81" fmla="*/ 510 h 1129"/>
              <a:gd name="T82" fmla="*/ 67 w 830"/>
              <a:gd name="T83" fmla="*/ 497 h 1129"/>
              <a:gd name="T84" fmla="*/ 58 w 830"/>
              <a:gd name="T85" fmla="*/ 475 h 1129"/>
              <a:gd name="T86" fmla="*/ 42 w 830"/>
              <a:gd name="T87" fmla="*/ 451 h 1129"/>
              <a:gd name="T88" fmla="*/ 22 w 830"/>
              <a:gd name="T89" fmla="*/ 427 h 1129"/>
              <a:gd name="T90" fmla="*/ 10 w 830"/>
              <a:gd name="T91" fmla="*/ 407 h 1129"/>
              <a:gd name="T92" fmla="*/ 2 w 830"/>
              <a:gd name="T93" fmla="*/ 385 h 1129"/>
              <a:gd name="T94" fmla="*/ 0 w 830"/>
              <a:gd name="T95" fmla="*/ 362 h 1129"/>
              <a:gd name="T96" fmla="*/ 4 w 830"/>
              <a:gd name="T97" fmla="*/ 340 h 1129"/>
              <a:gd name="T98" fmla="*/ 18 w 830"/>
              <a:gd name="T99" fmla="*/ 323 h 1129"/>
              <a:gd name="T100" fmla="*/ 38 w 830"/>
              <a:gd name="T101" fmla="*/ 309 h 1129"/>
              <a:gd name="T102" fmla="*/ 60 w 830"/>
              <a:gd name="T103" fmla="*/ 292 h 1129"/>
              <a:gd name="T104" fmla="*/ 80 w 830"/>
              <a:gd name="T105" fmla="*/ 275 h 1129"/>
              <a:gd name="T106" fmla="*/ 94 w 830"/>
              <a:gd name="T107" fmla="*/ 253 h 1129"/>
              <a:gd name="T108" fmla="*/ 100 w 830"/>
              <a:gd name="T109" fmla="*/ 228 h 1129"/>
              <a:gd name="T110" fmla="*/ 102 w 830"/>
              <a:gd name="T111" fmla="*/ 211 h 1129"/>
              <a:gd name="T112" fmla="*/ 100 w 830"/>
              <a:gd name="T113" fmla="*/ 192 h 1129"/>
              <a:gd name="T114" fmla="*/ 94 w 830"/>
              <a:gd name="T115" fmla="*/ 174 h 1129"/>
              <a:gd name="T116" fmla="*/ 83 w 830"/>
              <a:gd name="T117" fmla="*/ 156 h 1129"/>
              <a:gd name="T118" fmla="*/ 65 w 830"/>
              <a:gd name="T119" fmla="*/ 140 h 1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0" h="1129">
                <a:moveTo>
                  <a:pt x="57" y="133"/>
                </a:moveTo>
                <a:lnTo>
                  <a:pt x="172" y="0"/>
                </a:lnTo>
                <a:lnTo>
                  <a:pt x="829" y="570"/>
                </a:lnTo>
                <a:lnTo>
                  <a:pt x="386" y="1080"/>
                </a:lnTo>
                <a:lnTo>
                  <a:pt x="328" y="1031"/>
                </a:lnTo>
                <a:lnTo>
                  <a:pt x="322" y="1033"/>
                </a:lnTo>
                <a:lnTo>
                  <a:pt x="315" y="1037"/>
                </a:lnTo>
                <a:lnTo>
                  <a:pt x="311" y="1043"/>
                </a:lnTo>
                <a:lnTo>
                  <a:pt x="306" y="1049"/>
                </a:lnTo>
                <a:lnTo>
                  <a:pt x="301" y="1059"/>
                </a:lnTo>
                <a:lnTo>
                  <a:pt x="294" y="1072"/>
                </a:lnTo>
                <a:lnTo>
                  <a:pt x="290" y="1081"/>
                </a:lnTo>
                <a:lnTo>
                  <a:pt x="285" y="1091"/>
                </a:lnTo>
                <a:lnTo>
                  <a:pt x="279" y="1099"/>
                </a:lnTo>
                <a:lnTo>
                  <a:pt x="272" y="1108"/>
                </a:lnTo>
                <a:lnTo>
                  <a:pt x="265" y="1114"/>
                </a:lnTo>
                <a:lnTo>
                  <a:pt x="256" y="1121"/>
                </a:lnTo>
                <a:lnTo>
                  <a:pt x="247" y="1126"/>
                </a:lnTo>
                <a:lnTo>
                  <a:pt x="237" y="1127"/>
                </a:lnTo>
                <a:lnTo>
                  <a:pt x="225" y="1128"/>
                </a:lnTo>
                <a:lnTo>
                  <a:pt x="215" y="1128"/>
                </a:lnTo>
                <a:lnTo>
                  <a:pt x="204" y="1128"/>
                </a:lnTo>
                <a:lnTo>
                  <a:pt x="194" y="1126"/>
                </a:lnTo>
                <a:lnTo>
                  <a:pt x="184" y="1122"/>
                </a:lnTo>
                <a:lnTo>
                  <a:pt x="172" y="1117"/>
                </a:lnTo>
                <a:lnTo>
                  <a:pt x="162" y="1110"/>
                </a:lnTo>
                <a:lnTo>
                  <a:pt x="153" y="1104"/>
                </a:lnTo>
                <a:lnTo>
                  <a:pt x="145" y="1096"/>
                </a:lnTo>
                <a:lnTo>
                  <a:pt x="138" y="1089"/>
                </a:lnTo>
                <a:lnTo>
                  <a:pt x="132" y="1082"/>
                </a:lnTo>
                <a:lnTo>
                  <a:pt x="127" y="1074"/>
                </a:lnTo>
                <a:lnTo>
                  <a:pt x="121" y="1065"/>
                </a:lnTo>
                <a:lnTo>
                  <a:pt x="119" y="1056"/>
                </a:lnTo>
                <a:lnTo>
                  <a:pt x="116" y="1046"/>
                </a:lnTo>
                <a:lnTo>
                  <a:pt x="116" y="1036"/>
                </a:lnTo>
                <a:lnTo>
                  <a:pt x="115" y="1025"/>
                </a:lnTo>
                <a:lnTo>
                  <a:pt x="115" y="1014"/>
                </a:lnTo>
                <a:lnTo>
                  <a:pt x="117" y="1004"/>
                </a:lnTo>
                <a:lnTo>
                  <a:pt x="122" y="993"/>
                </a:lnTo>
                <a:lnTo>
                  <a:pt x="128" y="981"/>
                </a:lnTo>
                <a:lnTo>
                  <a:pt x="135" y="972"/>
                </a:lnTo>
                <a:lnTo>
                  <a:pt x="146" y="965"/>
                </a:lnTo>
                <a:lnTo>
                  <a:pt x="156" y="958"/>
                </a:lnTo>
                <a:lnTo>
                  <a:pt x="166" y="950"/>
                </a:lnTo>
                <a:lnTo>
                  <a:pt x="178" y="943"/>
                </a:lnTo>
                <a:lnTo>
                  <a:pt x="186" y="936"/>
                </a:lnTo>
                <a:lnTo>
                  <a:pt x="191" y="931"/>
                </a:lnTo>
                <a:lnTo>
                  <a:pt x="193" y="927"/>
                </a:lnTo>
                <a:lnTo>
                  <a:pt x="195" y="921"/>
                </a:lnTo>
                <a:lnTo>
                  <a:pt x="85" y="826"/>
                </a:lnTo>
                <a:lnTo>
                  <a:pt x="104" y="807"/>
                </a:lnTo>
                <a:lnTo>
                  <a:pt x="113" y="796"/>
                </a:lnTo>
                <a:lnTo>
                  <a:pt x="121" y="785"/>
                </a:lnTo>
                <a:lnTo>
                  <a:pt x="128" y="774"/>
                </a:lnTo>
                <a:lnTo>
                  <a:pt x="132" y="767"/>
                </a:lnTo>
                <a:lnTo>
                  <a:pt x="134" y="758"/>
                </a:lnTo>
                <a:lnTo>
                  <a:pt x="135" y="750"/>
                </a:lnTo>
                <a:lnTo>
                  <a:pt x="133" y="741"/>
                </a:lnTo>
                <a:lnTo>
                  <a:pt x="131" y="731"/>
                </a:lnTo>
                <a:lnTo>
                  <a:pt x="126" y="724"/>
                </a:lnTo>
                <a:lnTo>
                  <a:pt x="122" y="718"/>
                </a:lnTo>
                <a:lnTo>
                  <a:pt x="113" y="709"/>
                </a:lnTo>
                <a:lnTo>
                  <a:pt x="101" y="699"/>
                </a:lnTo>
                <a:lnTo>
                  <a:pt x="89" y="691"/>
                </a:lnTo>
                <a:lnTo>
                  <a:pt x="77" y="681"/>
                </a:lnTo>
                <a:lnTo>
                  <a:pt x="67" y="674"/>
                </a:lnTo>
                <a:lnTo>
                  <a:pt x="54" y="664"/>
                </a:lnTo>
                <a:lnTo>
                  <a:pt x="45" y="655"/>
                </a:lnTo>
                <a:lnTo>
                  <a:pt x="37" y="647"/>
                </a:lnTo>
                <a:lnTo>
                  <a:pt x="26" y="633"/>
                </a:lnTo>
                <a:lnTo>
                  <a:pt x="22" y="621"/>
                </a:lnTo>
                <a:lnTo>
                  <a:pt x="19" y="609"/>
                </a:lnTo>
                <a:lnTo>
                  <a:pt x="19" y="598"/>
                </a:lnTo>
                <a:lnTo>
                  <a:pt x="20" y="587"/>
                </a:lnTo>
                <a:lnTo>
                  <a:pt x="24" y="575"/>
                </a:lnTo>
                <a:lnTo>
                  <a:pt x="32" y="566"/>
                </a:lnTo>
                <a:lnTo>
                  <a:pt x="41" y="555"/>
                </a:lnTo>
                <a:lnTo>
                  <a:pt x="50" y="546"/>
                </a:lnTo>
                <a:lnTo>
                  <a:pt x="57" y="537"/>
                </a:lnTo>
                <a:lnTo>
                  <a:pt x="63" y="525"/>
                </a:lnTo>
                <a:lnTo>
                  <a:pt x="66" y="518"/>
                </a:lnTo>
                <a:lnTo>
                  <a:pt x="68" y="510"/>
                </a:lnTo>
                <a:lnTo>
                  <a:pt x="68" y="503"/>
                </a:lnTo>
                <a:lnTo>
                  <a:pt x="67" y="497"/>
                </a:lnTo>
                <a:lnTo>
                  <a:pt x="63" y="487"/>
                </a:lnTo>
                <a:lnTo>
                  <a:pt x="58" y="475"/>
                </a:lnTo>
                <a:lnTo>
                  <a:pt x="51" y="464"/>
                </a:lnTo>
                <a:lnTo>
                  <a:pt x="42" y="451"/>
                </a:lnTo>
                <a:lnTo>
                  <a:pt x="32" y="439"/>
                </a:lnTo>
                <a:lnTo>
                  <a:pt x="22" y="427"/>
                </a:lnTo>
                <a:lnTo>
                  <a:pt x="16" y="417"/>
                </a:lnTo>
                <a:lnTo>
                  <a:pt x="10" y="407"/>
                </a:lnTo>
                <a:lnTo>
                  <a:pt x="4" y="395"/>
                </a:lnTo>
                <a:lnTo>
                  <a:pt x="2" y="385"/>
                </a:lnTo>
                <a:lnTo>
                  <a:pt x="0" y="372"/>
                </a:lnTo>
                <a:lnTo>
                  <a:pt x="0" y="362"/>
                </a:lnTo>
                <a:lnTo>
                  <a:pt x="1" y="351"/>
                </a:lnTo>
                <a:lnTo>
                  <a:pt x="4" y="340"/>
                </a:lnTo>
                <a:lnTo>
                  <a:pt x="11" y="330"/>
                </a:lnTo>
                <a:lnTo>
                  <a:pt x="18" y="323"/>
                </a:lnTo>
                <a:lnTo>
                  <a:pt x="26" y="317"/>
                </a:lnTo>
                <a:lnTo>
                  <a:pt x="38" y="309"/>
                </a:lnTo>
                <a:lnTo>
                  <a:pt x="50" y="300"/>
                </a:lnTo>
                <a:lnTo>
                  <a:pt x="60" y="292"/>
                </a:lnTo>
                <a:lnTo>
                  <a:pt x="70" y="284"/>
                </a:lnTo>
                <a:lnTo>
                  <a:pt x="80" y="275"/>
                </a:lnTo>
                <a:lnTo>
                  <a:pt x="88" y="264"/>
                </a:lnTo>
                <a:lnTo>
                  <a:pt x="94" y="253"/>
                </a:lnTo>
                <a:lnTo>
                  <a:pt x="98" y="241"/>
                </a:lnTo>
                <a:lnTo>
                  <a:pt x="100" y="228"/>
                </a:lnTo>
                <a:lnTo>
                  <a:pt x="101" y="217"/>
                </a:lnTo>
                <a:lnTo>
                  <a:pt x="102" y="211"/>
                </a:lnTo>
                <a:lnTo>
                  <a:pt x="101" y="201"/>
                </a:lnTo>
                <a:lnTo>
                  <a:pt x="100" y="192"/>
                </a:lnTo>
                <a:lnTo>
                  <a:pt x="98" y="183"/>
                </a:lnTo>
                <a:lnTo>
                  <a:pt x="94" y="174"/>
                </a:lnTo>
                <a:lnTo>
                  <a:pt x="89" y="166"/>
                </a:lnTo>
                <a:lnTo>
                  <a:pt x="83" y="156"/>
                </a:lnTo>
                <a:lnTo>
                  <a:pt x="74" y="147"/>
                </a:lnTo>
                <a:lnTo>
                  <a:pt x="65" y="140"/>
                </a:lnTo>
                <a:lnTo>
                  <a:pt x="57" y="133"/>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99331" name="Freeform 3">
            <a:extLst>
              <a:ext uri="{FF2B5EF4-FFF2-40B4-BE49-F238E27FC236}">
                <a16:creationId xmlns:a16="http://schemas.microsoft.com/office/drawing/2014/main" id="{73BDDF22-5670-4AF0-85B6-5C445D549166}"/>
              </a:ext>
            </a:extLst>
          </p:cNvPr>
          <p:cNvSpPr>
            <a:spLocks/>
          </p:cNvSpPr>
          <p:nvPr/>
        </p:nvSpPr>
        <p:spPr bwMode="auto">
          <a:xfrm>
            <a:off x="4279106" y="3126582"/>
            <a:ext cx="1053704" cy="932260"/>
          </a:xfrm>
          <a:custGeom>
            <a:avLst/>
            <a:gdLst>
              <a:gd name="T0" fmla="*/ 13 w 885"/>
              <a:gd name="T1" fmla="*/ 782 h 783"/>
              <a:gd name="T2" fmla="*/ 822 w 885"/>
              <a:gd name="T3" fmla="*/ 0 h 783"/>
              <a:gd name="T4" fmla="*/ 741 w 885"/>
              <a:gd name="T5" fmla="*/ 21 h 783"/>
              <a:gd name="T6" fmla="*/ 746 w 885"/>
              <a:gd name="T7" fmla="*/ 44 h 783"/>
              <a:gd name="T8" fmla="*/ 758 w 885"/>
              <a:gd name="T9" fmla="*/ 75 h 783"/>
              <a:gd name="T10" fmla="*/ 762 w 885"/>
              <a:gd name="T11" fmla="*/ 101 h 783"/>
              <a:gd name="T12" fmla="*/ 760 w 885"/>
              <a:gd name="T13" fmla="*/ 127 h 783"/>
              <a:gd name="T14" fmla="*/ 743 w 885"/>
              <a:gd name="T15" fmla="*/ 151 h 783"/>
              <a:gd name="T16" fmla="*/ 722 w 885"/>
              <a:gd name="T17" fmla="*/ 169 h 783"/>
              <a:gd name="T18" fmla="*/ 696 w 885"/>
              <a:gd name="T19" fmla="*/ 180 h 783"/>
              <a:gd name="T20" fmla="*/ 657 w 885"/>
              <a:gd name="T21" fmla="*/ 183 h 783"/>
              <a:gd name="T22" fmla="*/ 631 w 885"/>
              <a:gd name="T23" fmla="*/ 180 h 783"/>
              <a:gd name="T24" fmla="*/ 604 w 885"/>
              <a:gd name="T25" fmla="*/ 164 h 783"/>
              <a:gd name="T26" fmla="*/ 584 w 885"/>
              <a:gd name="T27" fmla="*/ 143 h 783"/>
              <a:gd name="T28" fmla="*/ 574 w 885"/>
              <a:gd name="T29" fmla="*/ 121 h 783"/>
              <a:gd name="T30" fmla="*/ 574 w 885"/>
              <a:gd name="T31" fmla="*/ 96 h 783"/>
              <a:gd name="T32" fmla="*/ 578 w 885"/>
              <a:gd name="T33" fmla="*/ 71 h 783"/>
              <a:gd name="T34" fmla="*/ 582 w 885"/>
              <a:gd name="T35" fmla="*/ 47 h 783"/>
              <a:gd name="T36" fmla="*/ 577 w 885"/>
              <a:gd name="T37" fmla="*/ 25 h 783"/>
              <a:gd name="T38" fmla="*/ 434 w 885"/>
              <a:gd name="T39" fmla="*/ 62 h 783"/>
              <a:gd name="T40" fmla="*/ 435 w 885"/>
              <a:gd name="T41" fmla="*/ 94 h 783"/>
              <a:gd name="T42" fmla="*/ 436 w 885"/>
              <a:gd name="T43" fmla="*/ 121 h 783"/>
              <a:gd name="T44" fmla="*/ 431 w 885"/>
              <a:gd name="T45" fmla="*/ 143 h 783"/>
              <a:gd name="T46" fmla="*/ 420 w 885"/>
              <a:gd name="T47" fmla="*/ 160 h 783"/>
              <a:gd name="T48" fmla="*/ 403 w 885"/>
              <a:gd name="T49" fmla="*/ 170 h 783"/>
              <a:gd name="T50" fmla="*/ 383 w 885"/>
              <a:gd name="T51" fmla="*/ 174 h 783"/>
              <a:gd name="T52" fmla="*/ 358 w 885"/>
              <a:gd name="T53" fmla="*/ 174 h 783"/>
              <a:gd name="T54" fmla="*/ 335 w 885"/>
              <a:gd name="T55" fmla="*/ 175 h 783"/>
              <a:gd name="T56" fmla="*/ 306 w 885"/>
              <a:gd name="T57" fmla="*/ 176 h 783"/>
              <a:gd name="T58" fmla="*/ 280 w 885"/>
              <a:gd name="T59" fmla="*/ 181 h 783"/>
              <a:gd name="T60" fmla="*/ 258 w 885"/>
              <a:gd name="T61" fmla="*/ 192 h 783"/>
              <a:gd name="T62" fmla="*/ 242 w 885"/>
              <a:gd name="T63" fmla="*/ 209 h 783"/>
              <a:gd name="T64" fmla="*/ 234 w 885"/>
              <a:gd name="T65" fmla="*/ 229 h 783"/>
              <a:gd name="T66" fmla="*/ 236 w 885"/>
              <a:gd name="T67" fmla="*/ 251 h 783"/>
              <a:gd name="T68" fmla="*/ 238 w 885"/>
              <a:gd name="T69" fmla="*/ 276 h 783"/>
              <a:gd name="T70" fmla="*/ 234 w 885"/>
              <a:gd name="T71" fmla="*/ 298 h 783"/>
              <a:gd name="T72" fmla="*/ 225 w 885"/>
              <a:gd name="T73" fmla="*/ 315 h 783"/>
              <a:gd name="T74" fmla="*/ 205 w 885"/>
              <a:gd name="T75" fmla="*/ 329 h 783"/>
              <a:gd name="T76" fmla="*/ 181 w 885"/>
              <a:gd name="T77" fmla="*/ 337 h 783"/>
              <a:gd name="T78" fmla="*/ 155 w 885"/>
              <a:gd name="T79" fmla="*/ 345 h 783"/>
              <a:gd name="T80" fmla="*/ 131 w 885"/>
              <a:gd name="T81" fmla="*/ 354 h 783"/>
              <a:gd name="T82" fmla="*/ 111 w 885"/>
              <a:gd name="T83" fmla="*/ 363 h 783"/>
              <a:gd name="T84" fmla="*/ 96 w 885"/>
              <a:gd name="T85" fmla="*/ 377 h 783"/>
              <a:gd name="T86" fmla="*/ 84 w 885"/>
              <a:gd name="T87" fmla="*/ 397 h 783"/>
              <a:gd name="T88" fmla="*/ 79 w 885"/>
              <a:gd name="T89" fmla="*/ 421 h 783"/>
              <a:gd name="T90" fmla="*/ 84 w 885"/>
              <a:gd name="T91" fmla="*/ 444 h 783"/>
              <a:gd name="T92" fmla="*/ 94 w 885"/>
              <a:gd name="T93" fmla="*/ 474 h 783"/>
              <a:gd name="T94" fmla="*/ 101 w 885"/>
              <a:gd name="T95" fmla="*/ 499 h 783"/>
              <a:gd name="T96" fmla="*/ 102 w 885"/>
              <a:gd name="T97" fmla="*/ 524 h 783"/>
              <a:gd name="T98" fmla="*/ 96 w 885"/>
              <a:gd name="T99" fmla="*/ 547 h 783"/>
              <a:gd name="T100" fmla="*/ 88 w 885"/>
              <a:gd name="T101" fmla="*/ 571 h 783"/>
              <a:gd name="T102" fmla="*/ 73 w 885"/>
              <a:gd name="T103" fmla="*/ 597 h 783"/>
              <a:gd name="T104" fmla="*/ 57 w 885"/>
              <a:gd name="T105" fmla="*/ 615 h 783"/>
              <a:gd name="T106" fmla="*/ 40 w 885"/>
              <a:gd name="T107" fmla="*/ 626 h 783"/>
              <a:gd name="T108" fmla="*/ 13 w 885"/>
              <a:gd name="T109" fmla="*/ 633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85" h="783">
                <a:moveTo>
                  <a:pt x="0" y="634"/>
                </a:moveTo>
                <a:lnTo>
                  <a:pt x="13" y="782"/>
                </a:lnTo>
                <a:lnTo>
                  <a:pt x="884" y="706"/>
                </a:lnTo>
                <a:lnTo>
                  <a:pt x="822" y="0"/>
                </a:lnTo>
                <a:lnTo>
                  <a:pt x="744" y="7"/>
                </a:lnTo>
                <a:lnTo>
                  <a:pt x="741" y="21"/>
                </a:lnTo>
                <a:lnTo>
                  <a:pt x="742" y="31"/>
                </a:lnTo>
                <a:lnTo>
                  <a:pt x="746" y="44"/>
                </a:lnTo>
                <a:lnTo>
                  <a:pt x="751" y="58"/>
                </a:lnTo>
                <a:lnTo>
                  <a:pt x="758" y="75"/>
                </a:lnTo>
                <a:lnTo>
                  <a:pt x="761" y="89"/>
                </a:lnTo>
                <a:lnTo>
                  <a:pt x="762" y="101"/>
                </a:lnTo>
                <a:lnTo>
                  <a:pt x="762" y="114"/>
                </a:lnTo>
                <a:lnTo>
                  <a:pt x="760" y="127"/>
                </a:lnTo>
                <a:lnTo>
                  <a:pt x="751" y="140"/>
                </a:lnTo>
                <a:lnTo>
                  <a:pt x="743" y="151"/>
                </a:lnTo>
                <a:lnTo>
                  <a:pt x="733" y="161"/>
                </a:lnTo>
                <a:lnTo>
                  <a:pt x="722" y="169"/>
                </a:lnTo>
                <a:lnTo>
                  <a:pt x="708" y="176"/>
                </a:lnTo>
                <a:lnTo>
                  <a:pt x="696" y="180"/>
                </a:lnTo>
                <a:lnTo>
                  <a:pt x="679" y="182"/>
                </a:lnTo>
                <a:lnTo>
                  <a:pt x="657" y="183"/>
                </a:lnTo>
                <a:lnTo>
                  <a:pt x="643" y="181"/>
                </a:lnTo>
                <a:lnTo>
                  <a:pt x="631" y="180"/>
                </a:lnTo>
                <a:lnTo>
                  <a:pt x="619" y="174"/>
                </a:lnTo>
                <a:lnTo>
                  <a:pt x="604" y="164"/>
                </a:lnTo>
                <a:lnTo>
                  <a:pt x="594" y="155"/>
                </a:lnTo>
                <a:lnTo>
                  <a:pt x="584" y="143"/>
                </a:lnTo>
                <a:lnTo>
                  <a:pt x="579" y="133"/>
                </a:lnTo>
                <a:lnTo>
                  <a:pt x="574" y="121"/>
                </a:lnTo>
                <a:lnTo>
                  <a:pt x="573" y="108"/>
                </a:lnTo>
                <a:lnTo>
                  <a:pt x="574" y="96"/>
                </a:lnTo>
                <a:lnTo>
                  <a:pt x="576" y="84"/>
                </a:lnTo>
                <a:lnTo>
                  <a:pt x="578" y="71"/>
                </a:lnTo>
                <a:lnTo>
                  <a:pt x="581" y="59"/>
                </a:lnTo>
                <a:lnTo>
                  <a:pt x="582" y="47"/>
                </a:lnTo>
                <a:lnTo>
                  <a:pt x="581" y="37"/>
                </a:lnTo>
                <a:lnTo>
                  <a:pt x="577" y="25"/>
                </a:lnTo>
                <a:lnTo>
                  <a:pt x="430" y="37"/>
                </a:lnTo>
                <a:lnTo>
                  <a:pt x="434" y="62"/>
                </a:lnTo>
                <a:lnTo>
                  <a:pt x="434" y="80"/>
                </a:lnTo>
                <a:lnTo>
                  <a:pt x="435" y="94"/>
                </a:lnTo>
                <a:lnTo>
                  <a:pt x="436" y="107"/>
                </a:lnTo>
                <a:lnTo>
                  <a:pt x="436" y="121"/>
                </a:lnTo>
                <a:lnTo>
                  <a:pt x="433" y="134"/>
                </a:lnTo>
                <a:lnTo>
                  <a:pt x="431" y="143"/>
                </a:lnTo>
                <a:lnTo>
                  <a:pt x="426" y="152"/>
                </a:lnTo>
                <a:lnTo>
                  <a:pt x="420" y="160"/>
                </a:lnTo>
                <a:lnTo>
                  <a:pt x="411" y="166"/>
                </a:lnTo>
                <a:lnTo>
                  <a:pt x="403" y="170"/>
                </a:lnTo>
                <a:lnTo>
                  <a:pt x="392" y="172"/>
                </a:lnTo>
                <a:lnTo>
                  <a:pt x="383" y="174"/>
                </a:lnTo>
                <a:lnTo>
                  <a:pt x="370" y="174"/>
                </a:lnTo>
                <a:lnTo>
                  <a:pt x="358" y="174"/>
                </a:lnTo>
                <a:lnTo>
                  <a:pt x="348" y="174"/>
                </a:lnTo>
                <a:lnTo>
                  <a:pt x="335" y="175"/>
                </a:lnTo>
                <a:lnTo>
                  <a:pt x="321" y="175"/>
                </a:lnTo>
                <a:lnTo>
                  <a:pt x="306" y="176"/>
                </a:lnTo>
                <a:lnTo>
                  <a:pt x="293" y="178"/>
                </a:lnTo>
                <a:lnTo>
                  <a:pt x="280" y="181"/>
                </a:lnTo>
                <a:lnTo>
                  <a:pt x="268" y="186"/>
                </a:lnTo>
                <a:lnTo>
                  <a:pt x="258" y="192"/>
                </a:lnTo>
                <a:lnTo>
                  <a:pt x="248" y="199"/>
                </a:lnTo>
                <a:lnTo>
                  <a:pt x="242" y="209"/>
                </a:lnTo>
                <a:lnTo>
                  <a:pt x="236" y="219"/>
                </a:lnTo>
                <a:lnTo>
                  <a:pt x="234" y="229"/>
                </a:lnTo>
                <a:lnTo>
                  <a:pt x="233" y="240"/>
                </a:lnTo>
                <a:lnTo>
                  <a:pt x="236" y="251"/>
                </a:lnTo>
                <a:lnTo>
                  <a:pt x="238" y="264"/>
                </a:lnTo>
                <a:lnTo>
                  <a:pt x="238" y="276"/>
                </a:lnTo>
                <a:lnTo>
                  <a:pt x="237" y="286"/>
                </a:lnTo>
                <a:lnTo>
                  <a:pt x="234" y="298"/>
                </a:lnTo>
                <a:lnTo>
                  <a:pt x="230" y="307"/>
                </a:lnTo>
                <a:lnTo>
                  <a:pt x="225" y="315"/>
                </a:lnTo>
                <a:lnTo>
                  <a:pt x="216" y="323"/>
                </a:lnTo>
                <a:lnTo>
                  <a:pt x="205" y="329"/>
                </a:lnTo>
                <a:lnTo>
                  <a:pt x="193" y="333"/>
                </a:lnTo>
                <a:lnTo>
                  <a:pt x="181" y="337"/>
                </a:lnTo>
                <a:lnTo>
                  <a:pt x="170" y="341"/>
                </a:lnTo>
                <a:lnTo>
                  <a:pt x="155" y="345"/>
                </a:lnTo>
                <a:lnTo>
                  <a:pt x="142" y="349"/>
                </a:lnTo>
                <a:lnTo>
                  <a:pt x="131" y="354"/>
                </a:lnTo>
                <a:lnTo>
                  <a:pt x="120" y="359"/>
                </a:lnTo>
                <a:lnTo>
                  <a:pt x="111" y="363"/>
                </a:lnTo>
                <a:lnTo>
                  <a:pt x="103" y="370"/>
                </a:lnTo>
                <a:lnTo>
                  <a:pt x="96" y="377"/>
                </a:lnTo>
                <a:lnTo>
                  <a:pt x="88" y="388"/>
                </a:lnTo>
                <a:lnTo>
                  <a:pt x="84" y="397"/>
                </a:lnTo>
                <a:lnTo>
                  <a:pt x="80" y="408"/>
                </a:lnTo>
                <a:lnTo>
                  <a:pt x="79" y="421"/>
                </a:lnTo>
                <a:lnTo>
                  <a:pt x="81" y="433"/>
                </a:lnTo>
                <a:lnTo>
                  <a:pt x="84" y="444"/>
                </a:lnTo>
                <a:lnTo>
                  <a:pt x="89" y="458"/>
                </a:lnTo>
                <a:lnTo>
                  <a:pt x="94" y="474"/>
                </a:lnTo>
                <a:lnTo>
                  <a:pt x="98" y="488"/>
                </a:lnTo>
                <a:lnTo>
                  <a:pt x="101" y="499"/>
                </a:lnTo>
                <a:lnTo>
                  <a:pt x="102" y="509"/>
                </a:lnTo>
                <a:lnTo>
                  <a:pt x="102" y="524"/>
                </a:lnTo>
                <a:lnTo>
                  <a:pt x="99" y="537"/>
                </a:lnTo>
                <a:lnTo>
                  <a:pt x="96" y="547"/>
                </a:lnTo>
                <a:lnTo>
                  <a:pt x="93" y="558"/>
                </a:lnTo>
                <a:lnTo>
                  <a:pt x="88" y="571"/>
                </a:lnTo>
                <a:lnTo>
                  <a:pt x="81" y="586"/>
                </a:lnTo>
                <a:lnTo>
                  <a:pt x="73" y="597"/>
                </a:lnTo>
                <a:lnTo>
                  <a:pt x="65" y="606"/>
                </a:lnTo>
                <a:lnTo>
                  <a:pt x="57" y="615"/>
                </a:lnTo>
                <a:lnTo>
                  <a:pt x="49" y="621"/>
                </a:lnTo>
                <a:lnTo>
                  <a:pt x="40" y="626"/>
                </a:lnTo>
                <a:lnTo>
                  <a:pt x="28" y="630"/>
                </a:lnTo>
                <a:lnTo>
                  <a:pt x="13" y="633"/>
                </a:lnTo>
                <a:lnTo>
                  <a:pt x="0" y="634"/>
                </a:lnTo>
              </a:path>
            </a:pathLst>
          </a:custGeom>
          <a:solidFill>
            <a:srgbClr val="00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99332" name="Freeform 4">
            <a:extLst>
              <a:ext uri="{FF2B5EF4-FFF2-40B4-BE49-F238E27FC236}">
                <a16:creationId xmlns:a16="http://schemas.microsoft.com/office/drawing/2014/main" id="{C8EC0634-4FDF-4015-9795-5ED5C0F37B69}"/>
              </a:ext>
            </a:extLst>
          </p:cNvPr>
          <p:cNvSpPr>
            <a:spLocks/>
          </p:cNvSpPr>
          <p:nvPr/>
        </p:nvSpPr>
        <p:spPr bwMode="auto">
          <a:xfrm>
            <a:off x="4424363" y="2024063"/>
            <a:ext cx="1160860" cy="1029891"/>
          </a:xfrm>
          <a:custGeom>
            <a:avLst/>
            <a:gdLst>
              <a:gd name="T0" fmla="*/ 974 w 975"/>
              <a:gd name="T1" fmla="*/ 713 h 865"/>
              <a:gd name="T2" fmla="*/ 0 w 975"/>
              <a:gd name="T3" fmla="*/ 199 h 865"/>
              <a:gd name="T4" fmla="*/ 77 w 975"/>
              <a:gd name="T5" fmla="*/ 179 h 865"/>
              <a:gd name="T6" fmla="*/ 76 w 975"/>
              <a:gd name="T7" fmla="*/ 164 h 865"/>
              <a:gd name="T8" fmla="*/ 69 w 975"/>
              <a:gd name="T9" fmla="*/ 146 h 865"/>
              <a:gd name="T10" fmla="*/ 59 w 975"/>
              <a:gd name="T11" fmla="*/ 125 h 865"/>
              <a:gd name="T12" fmla="*/ 52 w 975"/>
              <a:gd name="T13" fmla="*/ 103 h 865"/>
              <a:gd name="T14" fmla="*/ 49 w 975"/>
              <a:gd name="T15" fmla="*/ 83 h 865"/>
              <a:gd name="T16" fmla="*/ 52 w 975"/>
              <a:gd name="T17" fmla="*/ 62 h 865"/>
              <a:gd name="T18" fmla="*/ 63 w 975"/>
              <a:gd name="T19" fmla="*/ 44 h 865"/>
              <a:gd name="T20" fmla="*/ 77 w 975"/>
              <a:gd name="T21" fmla="*/ 28 h 865"/>
              <a:gd name="T22" fmla="*/ 94 w 975"/>
              <a:gd name="T23" fmla="*/ 15 h 865"/>
              <a:gd name="T24" fmla="*/ 118 w 975"/>
              <a:gd name="T25" fmla="*/ 6 h 865"/>
              <a:gd name="T26" fmla="*/ 139 w 975"/>
              <a:gd name="T27" fmla="*/ 1 h 865"/>
              <a:gd name="T28" fmla="*/ 158 w 975"/>
              <a:gd name="T29" fmla="*/ 0 h 865"/>
              <a:gd name="T30" fmla="*/ 178 w 975"/>
              <a:gd name="T31" fmla="*/ 3 h 865"/>
              <a:gd name="T32" fmla="*/ 196 w 975"/>
              <a:gd name="T33" fmla="*/ 10 h 865"/>
              <a:gd name="T34" fmla="*/ 214 w 975"/>
              <a:gd name="T35" fmla="*/ 23 h 865"/>
              <a:gd name="T36" fmla="*/ 228 w 975"/>
              <a:gd name="T37" fmla="*/ 38 h 865"/>
              <a:gd name="T38" fmla="*/ 239 w 975"/>
              <a:gd name="T39" fmla="*/ 60 h 865"/>
              <a:gd name="T40" fmla="*/ 240 w 975"/>
              <a:gd name="T41" fmla="*/ 84 h 865"/>
              <a:gd name="T42" fmla="*/ 239 w 975"/>
              <a:gd name="T43" fmla="*/ 109 h 865"/>
              <a:gd name="T44" fmla="*/ 237 w 975"/>
              <a:gd name="T45" fmla="*/ 134 h 865"/>
              <a:gd name="T46" fmla="*/ 240 w 975"/>
              <a:gd name="T47" fmla="*/ 146 h 865"/>
              <a:gd name="T48" fmla="*/ 386 w 975"/>
              <a:gd name="T49" fmla="*/ 126 h 865"/>
              <a:gd name="T50" fmla="*/ 390 w 975"/>
              <a:gd name="T51" fmla="*/ 171 h 865"/>
              <a:gd name="T52" fmla="*/ 396 w 975"/>
              <a:gd name="T53" fmla="*/ 196 h 865"/>
              <a:gd name="T54" fmla="*/ 404 w 975"/>
              <a:gd name="T55" fmla="*/ 223 h 865"/>
              <a:gd name="T56" fmla="*/ 417 w 975"/>
              <a:gd name="T57" fmla="*/ 236 h 865"/>
              <a:gd name="T58" fmla="*/ 435 w 975"/>
              <a:gd name="T59" fmla="*/ 246 h 865"/>
              <a:gd name="T60" fmla="*/ 454 w 975"/>
              <a:gd name="T61" fmla="*/ 248 h 865"/>
              <a:gd name="T62" fmla="*/ 477 w 975"/>
              <a:gd name="T63" fmla="*/ 244 h 865"/>
              <a:gd name="T64" fmla="*/ 498 w 975"/>
              <a:gd name="T65" fmla="*/ 238 h 865"/>
              <a:gd name="T66" fmla="*/ 525 w 975"/>
              <a:gd name="T67" fmla="*/ 230 h 865"/>
              <a:gd name="T68" fmla="*/ 552 w 975"/>
              <a:gd name="T69" fmla="*/ 227 h 865"/>
              <a:gd name="T70" fmla="*/ 579 w 975"/>
              <a:gd name="T71" fmla="*/ 230 h 865"/>
              <a:gd name="T72" fmla="*/ 602 w 975"/>
              <a:gd name="T73" fmla="*/ 238 h 865"/>
              <a:gd name="T74" fmla="*/ 618 w 975"/>
              <a:gd name="T75" fmla="*/ 253 h 865"/>
              <a:gd name="T76" fmla="*/ 626 w 975"/>
              <a:gd name="T77" fmla="*/ 274 h 865"/>
              <a:gd name="T78" fmla="*/ 628 w 975"/>
              <a:gd name="T79" fmla="*/ 298 h 865"/>
              <a:gd name="T80" fmla="*/ 635 w 975"/>
              <a:gd name="T81" fmla="*/ 320 h 865"/>
              <a:gd name="T82" fmla="*/ 647 w 975"/>
              <a:gd name="T83" fmla="*/ 337 h 865"/>
              <a:gd name="T84" fmla="*/ 663 w 975"/>
              <a:gd name="T85" fmla="*/ 348 h 865"/>
              <a:gd name="T86" fmla="*/ 690 w 975"/>
              <a:gd name="T87" fmla="*/ 352 h 865"/>
              <a:gd name="T88" fmla="*/ 714 w 975"/>
              <a:gd name="T89" fmla="*/ 354 h 865"/>
              <a:gd name="T90" fmla="*/ 742 w 975"/>
              <a:gd name="T91" fmla="*/ 354 h 865"/>
              <a:gd name="T92" fmla="*/ 767 w 975"/>
              <a:gd name="T93" fmla="*/ 357 h 865"/>
              <a:gd name="T94" fmla="*/ 787 w 975"/>
              <a:gd name="T95" fmla="*/ 365 h 865"/>
              <a:gd name="T96" fmla="*/ 805 w 975"/>
              <a:gd name="T97" fmla="*/ 378 h 865"/>
              <a:gd name="T98" fmla="*/ 818 w 975"/>
              <a:gd name="T99" fmla="*/ 395 h 865"/>
              <a:gd name="T100" fmla="*/ 823 w 975"/>
              <a:gd name="T101" fmla="*/ 420 h 865"/>
              <a:gd name="T102" fmla="*/ 822 w 975"/>
              <a:gd name="T103" fmla="*/ 446 h 865"/>
              <a:gd name="T104" fmla="*/ 820 w 975"/>
              <a:gd name="T105" fmla="*/ 477 h 865"/>
              <a:gd name="T106" fmla="*/ 822 w 975"/>
              <a:gd name="T107" fmla="*/ 499 h 865"/>
              <a:gd name="T108" fmla="*/ 832 w 975"/>
              <a:gd name="T109" fmla="*/ 525 h 865"/>
              <a:gd name="T110" fmla="*/ 845 w 975"/>
              <a:gd name="T111" fmla="*/ 541 h 865"/>
              <a:gd name="T112" fmla="*/ 864 w 975"/>
              <a:gd name="T113" fmla="*/ 557 h 865"/>
              <a:gd name="T114" fmla="*/ 887 w 975"/>
              <a:gd name="T115" fmla="*/ 569 h 865"/>
              <a:gd name="T116" fmla="*/ 911 w 975"/>
              <a:gd name="T117" fmla="*/ 572 h 865"/>
              <a:gd name="T118" fmla="*/ 936 w 975"/>
              <a:gd name="T119" fmla="*/ 569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5" h="865">
                <a:moveTo>
                  <a:pt x="949" y="566"/>
                </a:moveTo>
                <a:lnTo>
                  <a:pt x="974" y="713"/>
                </a:lnTo>
                <a:lnTo>
                  <a:pt x="118" y="864"/>
                </a:lnTo>
                <a:lnTo>
                  <a:pt x="0" y="199"/>
                </a:lnTo>
                <a:lnTo>
                  <a:pt x="74" y="186"/>
                </a:lnTo>
                <a:lnTo>
                  <a:pt x="77" y="179"/>
                </a:lnTo>
                <a:lnTo>
                  <a:pt x="77" y="171"/>
                </a:lnTo>
                <a:lnTo>
                  <a:pt x="76" y="164"/>
                </a:lnTo>
                <a:lnTo>
                  <a:pt x="74" y="156"/>
                </a:lnTo>
                <a:lnTo>
                  <a:pt x="69" y="146"/>
                </a:lnTo>
                <a:lnTo>
                  <a:pt x="64" y="133"/>
                </a:lnTo>
                <a:lnTo>
                  <a:pt x="59" y="125"/>
                </a:lnTo>
                <a:lnTo>
                  <a:pt x="54" y="114"/>
                </a:lnTo>
                <a:lnTo>
                  <a:pt x="52" y="103"/>
                </a:lnTo>
                <a:lnTo>
                  <a:pt x="50" y="93"/>
                </a:lnTo>
                <a:lnTo>
                  <a:pt x="49" y="83"/>
                </a:lnTo>
                <a:lnTo>
                  <a:pt x="50" y="72"/>
                </a:lnTo>
                <a:lnTo>
                  <a:pt x="52" y="62"/>
                </a:lnTo>
                <a:lnTo>
                  <a:pt x="57" y="54"/>
                </a:lnTo>
                <a:lnTo>
                  <a:pt x="63" y="44"/>
                </a:lnTo>
                <a:lnTo>
                  <a:pt x="70" y="36"/>
                </a:lnTo>
                <a:lnTo>
                  <a:pt x="77" y="28"/>
                </a:lnTo>
                <a:lnTo>
                  <a:pt x="85" y="21"/>
                </a:lnTo>
                <a:lnTo>
                  <a:pt x="94" y="15"/>
                </a:lnTo>
                <a:lnTo>
                  <a:pt x="105" y="10"/>
                </a:lnTo>
                <a:lnTo>
                  <a:pt x="118" y="6"/>
                </a:lnTo>
                <a:lnTo>
                  <a:pt x="127" y="3"/>
                </a:lnTo>
                <a:lnTo>
                  <a:pt x="139" y="1"/>
                </a:lnTo>
                <a:lnTo>
                  <a:pt x="149" y="0"/>
                </a:lnTo>
                <a:lnTo>
                  <a:pt x="158" y="0"/>
                </a:lnTo>
                <a:lnTo>
                  <a:pt x="168" y="1"/>
                </a:lnTo>
                <a:lnTo>
                  <a:pt x="178" y="3"/>
                </a:lnTo>
                <a:lnTo>
                  <a:pt x="186" y="6"/>
                </a:lnTo>
                <a:lnTo>
                  <a:pt x="196" y="10"/>
                </a:lnTo>
                <a:lnTo>
                  <a:pt x="205" y="16"/>
                </a:lnTo>
                <a:lnTo>
                  <a:pt x="214" y="23"/>
                </a:lnTo>
                <a:lnTo>
                  <a:pt x="221" y="30"/>
                </a:lnTo>
                <a:lnTo>
                  <a:pt x="228" y="38"/>
                </a:lnTo>
                <a:lnTo>
                  <a:pt x="234" y="48"/>
                </a:lnTo>
                <a:lnTo>
                  <a:pt x="239" y="60"/>
                </a:lnTo>
                <a:lnTo>
                  <a:pt x="242" y="72"/>
                </a:lnTo>
                <a:lnTo>
                  <a:pt x="240" y="84"/>
                </a:lnTo>
                <a:lnTo>
                  <a:pt x="239" y="97"/>
                </a:lnTo>
                <a:lnTo>
                  <a:pt x="239" y="109"/>
                </a:lnTo>
                <a:lnTo>
                  <a:pt x="237" y="124"/>
                </a:lnTo>
                <a:lnTo>
                  <a:pt x="237" y="134"/>
                </a:lnTo>
                <a:lnTo>
                  <a:pt x="238" y="140"/>
                </a:lnTo>
                <a:lnTo>
                  <a:pt x="240" y="146"/>
                </a:lnTo>
                <a:lnTo>
                  <a:pt x="244" y="151"/>
                </a:lnTo>
                <a:lnTo>
                  <a:pt x="386" y="126"/>
                </a:lnTo>
                <a:lnTo>
                  <a:pt x="388" y="154"/>
                </a:lnTo>
                <a:lnTo>
                  <a:pt x="390" y="171"/>
                </a:lnTo>
                <a:lnTo>
                  <a:pt x="393" y="184"/>
                </a:lnTo>
                <a:lnTo>
                  <a:pt x="396" y="196"/>
                </a:lnTo>
                <a:lnTo>
                  <a:pt x="400" y="209"/>
                </a:lnTo>
                <a:lnTo>
                  <a:pt x="404" y="223"/>
                </a:lnTo>
                <a:lnTo>
                  <a:pt x="410" y="230"/>
                </a:lnTo>
                <a:lnTo>
                  <a:pt x="417" y="236"/>
                </a:lnTo>
                <a:lnTo>
                  <a:pt x="425" y="242"/>
                </a:lnTo>
                <a:lnTo>
                  <a:pt x="435" y="246"/>
                </a:lnTo>
                <a:lnTo>
                  <a:pt x="445" y="248"/>
                </a:lnTo>
                <a:lnTo>
                  <a:pt x="454" y="248"/>
                </a:lnTo>
                <a:lnTo>
                  <a:pt x="465" y="246"/>
                </a:lnTo>
                <a:lnTo>
                  <a:pt x="477" y="244"/>
                </a:lnTo>
                <a:lnTo>
                  <a:pt x="489" y="241"/>
                </a:lnTo>
                <a:lnTo>
                  <a:pt x="498" y="238"/>
                </a:lnTo>
                <a:lnTo>
                  <a:pt x="511" y="234"/>
                </a:lnTo>
                <a:lnTo>
                  <a:pt x="525" y="230"/>
                </a:lnTo>
                <a:lnTo>
                  <a:pt x="539" y="228"/>
                </a:lnTo>
                <a:lnTo>
                  <a:pt x="552" y="227"/>
                </a:lnTo>
                <a:lnTo>
                  <a:pt x="566" y="227"/>
                </a:lnTo>
                <a:lnTo>
                  <a:pt x="579" y="230"/>
                </a:lnTo>
                <a:lnTo>
                  <a:pt x="590" y="232"/>
                </a:lnTo>
                <a:lnTo>
                  <a:pt x="602" y="238"/>
                </a:lnTo>
                <a:lnTo>
                  <a:pt x="610" y="245"/>
                </a:lnTo>
                <a:lnTo>
                  <a:pt x="618" y="253"/>
                </a:lnTo>
                <a:lnTo>
                  <a:pt x="623" y="263"/>
                </a:lnTo>
                <a:lnTo>
                  <a:pt x="626" y="274"/>
                </a:lnTo>
                <a:lnTo>
                  <a:pt x="627" y="286"/>
                </a:lnTo>
                <a:lnTo>
                  <a:pt x="628" y="298"/>
                </a:lnTo>
                <a:lnTo>
                  <a:pt x="631" y="309"/>
                </a:lnTo>
                <a:lnTo>
                  <a:pt x="635" y="320"/>
                </a:lnTo>
                <a:lnTo>
                  <a:pt x="640" y="329"/>
                </a:lnTo>
                <a:lnTo>
                  <a:pt x="647" y="337"/>
                </a:lnTo>
                <a:lnTo>
                  <a:pt x="653" y="343"/>
                </a:lnTo>
                <a:lnTo>
                  <a:pt x="663" y="348"/>
                </a:lnTo>
                <a:lnTo>
                  <a:pt x="676" y="351"/>
                </a:lnTo>
                <a:lnTo>
                  <a:pt x="690" y="352"/>
                </a:lnTo>
                <a:lnTo>
                  <a:pt x="700" y="353"/>
                </a:lnTo>
                <a:lnTo>
                  <a:pt x="714" y="354"/>
                </a:lnTo>
                <a:lnTo>
                  <a:pt x="729" y="354"/>
                </a:lnTo>
                <a:lnTo>
                  <a:pt x="742" y="354"/>
                </a:lnTo>
                <a:lnTo>
                  <a:pt x="756" y="356"/>
                </a:lnTo>
                <a:lnTo>
                  <a:pt x="767" y="357"/>
                </a:lnTo>
                <a:lnTo>
                  <a:pt x="777" y="361"/>
                </a:lnTo>
                <a:lnTo>
                  <a:pt x="787" y="365"/>
                </a:lnTo>
                <a:lnTo>
                  <a:pt x="794" y="370"/>
                </a:lnTo>
                <a:lnTo>
                  <a:pt x="805" y="378"/>
                </a:lnTo>
                <a:lnTo>
                  <a:pt x="812" y="385"/>
                </a:lnTo>
                <a:lnTo>
                  <a:pt x="818" y="395"/>
                </a:lnTo>
                <a:lnTo>
                  <a:pt x="822" y="407"/>
                </a:lnTo>
                <a:lnTo>
                  <a:pt x="823" y="420"/>
                </a:lnTo>
                <a:lnTo>
                  <a:pt x="823" y="432"/>
                </a:lnTo>
                <a:lnTo>
                  <a:pt x="822" y="446"/>
                </a:lnTo>
                <a:lnTo>
                  <a:pt x="821" y="463"/>
                </a:lnTo>
                <a:lnTo>
                  <a:pt x="820" y="477"/>
                </a:lnTo>
                <a:lnTo>
                  <a:pt x="821" y="489"/>
                </a:lnTo>
                <a:lnTo>
                  <a:pt x="822" y="499"/>
                </a:lnTo>
                <a:lnTo>
                  <a:pt x="827" y="513"/>
                </a:lnTo>
                <a:lnTo>
                  <a:pt x="832" y="525"/>
                </a:lnTo>
                <a:lnTo>
                  <a:pt x="838" y="532"/>
                </a:lnTo>
                <a:lnTo>
                  <a:pt x="845" y="541"/>
                </a:lnTo>
                <a:lnTo>
                  <a:pt x="854" y="549"/>
                </a:lnTo>
                <a:lnTo>
                  <a:pt x="864" y="557"/>
                </a:lnTo>
                <a:lnTo>
                  <a:pt x="875" y="563"/>
                </a:lnTo>
                <a:lnTo>
                  <a:pt x="887" y="569"/>
                </a:lnTo>
                <a:lnTo>
                  <a:pt x="899" y="570"/>
                </a:lnTo>
                <a:lnTo>
                  <a:pt x="911" y="572"/>
                </a:lnTo>
                <a:lnTo>
                  <a:pt x="922" y="571"/>
                </a:lnTo>
                <a:lnTo>
                  <a:pt x="936" y="569"/>
                </a:lnTo>
                <a:lnTo>
                  <a:pt x="949" y="566"/>
                </a:lnTo>
              </a:path>
            </a:pathLst>
          </a:custGeom>
          <a:solidFill>
            <a:srgbClr val="00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99333" name="Freeform 5">
            <a:extLst>
              <a:ext uri="{FF2B5EF4-FFF2-40B4-BE49-F238E27FC236}">
                <a16:creationId xmlns:a16="http://schemas.microsoft.com/office/drawing/2014/main" id="{1711FFE9-B491-4F6F-B0E4-D6DC19C359A2}"/>
              </a:ext>
            </a:extLst>
          </p:cNvPr>
          <p:cNvSpPr>
            <a:spLocks/>
          </p:cNvSpPr>
          <p:nvPr/>
        </p:nvSpPr>
        <p:spPr bwMode="auto">
          <a:xfrm>
            <a:off x="5224463" y="2501504"/>
            <a:ext cx="1028700" cy="1215628"/>
          </a:xfrm>
          <a:custGeom>
            <a:avLst/>
            <a:gdLst>
              <a:gd name="T0" fmla="*/ 785 w 864"/>
              <a:gd name="T1" fmla="*/ 0 h 1021"/>
              <a:gd name="T2" fmla="*/ 312 w 864"/>
              <a:gd name="T3" fmla="*/ 1020 h 1021"/>
              <a:gd name="T4" fmla="*/ 379 w 864"/>
              <a:gd name="T5" fmla="*/ 971 h 1021"/>
              <a:gd name="T6" fmla="*/ 367 w 864"/>
              <a:gd name="T7" fmla="*/ 951 h 1021"/>
              <a:gd name="T8" fmla="*/ 345 w 864"/>
              <a:gd name="T9" fmla="*/ 927 h 1021"/>
              <a:gd name="T10" fmla="*/ 330 w 864"/>
              <a:gd name="T11" fmla="*/ 905 h 1021"/>
              <a:gd name="T12" fmla="*/ 324 w 864"/>
              <a:gd name="T13" fmla="*/ 879 h 1021"/>
              <a:gd name="T14" fmla="*/ 331 w 864"/>
              <a:gd name="T15" fmla="*/ 851 h 1021"/>
              <a:gd name="T16" fmla="*/ 344 w 864"/>
              <a:gd name="T17" fmla="*/ 826 h 1021"/>
              <a:gd name="T18" fmla="*/ 365 w 864"/>
              <a:gd name="T19" fmla="*/ 807 h 1021"/>
              <a:gd name="T20" fmla="*/ 400 w 864"/>
              <a:gd name="T21" fmla="*/ 790 h 1021"/>
              <a:gd name="T22" fmla="*/ 426 w 864"/>
              <a:gd name="T23" fmla="*/ 784 h 1021"/>
              <a:gd name="T24" fmla="*/ 457 w 864"/>
              <a:gd name="T25" fmla="*/ 789 h 1021"/>
              <a:gd name="T26" fmla="*/ 482 w 864"/>
              <a:gd name="T27" fmla="*/ 800 h 1021"/>
              <a:gd name="T28" fmla="*/ 498 w 864"/>
              <a:gd name="T29" fmla="*/ 818 h 1021"/>
              <a:gd name="T30" fmla="*/ 508 w 864"/>
              <a:gd name="T31" fmla="*/ 842 h 1021"/>
              <a:gd name="T32" fmla="*/ 514 w 864"/>
              <a:gd name="T33" fmla="*/ 865 h 1021"/>
              <a:gd name="T34" fmla="*/ 519 w 864"/>
              <a:gd name="T35" fmla="*/ 890 h 1021"/>
              <a:gd name="T36" fmla="*/ 531 w 864"/>
              <a:gd name="T37" fmla="*/ 909 h 1021"/>
              <a:gd name="T38" fmla="*/ 651 w 864"/>
              <a:gd name="T39" fmla="*/ 823 h 1021"/>
              <a:gd name="T40" fmla="*/ 639 w 864"/>
              <a:gd name="T41" fmla="*/ 794 h 1021"/>
              <a:gd name="T42" fmla="*/ 629 w 864"/>
              <a:gd name="T43" fmla="*/ 769 h 1021"/>
              <a:gd name="T44" fmla="*/ 625 w 864"/>
              <a:gd name="T45" fmla="*/ 746 h 1021"/>
              <a:gd name="T46" fmla="*/ 630 w 864"/>
              <a:gd name="T47" fmla="*/ 726 h 1021"/>
              <a:gd name="T48" fmla="*/ 643 w 864"/>
              <a:gd name="T49" fmla="*/ 712 h 1021"/>
              <a:gd name="T50" fmla="*/ 660 w 864"/>
              <a:gd name="T51" fmla="*/ 701 h 1021"/>
              <a:gd name="T52" fmla="*/ 682 w 864"/>
              <a:gd name="T53" fmla="*/ 691 h 1021"/>
              <a:gd name="T54" fmla="*/ 704 w 864"/>
              <a:gd name="T55" fmla="*/ 683 h 1021"/>
              <a:gd name="T56" fmla="*/ 730 w 864"/>
              <a:gd name="T57" fmla="*/ 671 h 1021"/>
              <a:gd name="T58" fmla="*/ 752 w 864"/>
              <a:gd name="T59" fmla="*/ 657 h 1021"/>
              <a:gd name="T60" fmla="*/ 769 w 864"/>
              <a:gd name="T61" fmla="*/ 639 h 1021"/>
              <a:gd name="T62" fmla="*/ 778 w 864"/>
              <a:gd name="T63" fmla="*/ 617 h 1021"/>
              <a:gd name="T64" fmla="*/ 778 w 864"/>
              <a:gd name="T65" fmla="*/ 595 h 1021"/>
              <a:gd name="T66" fmla="*/ 768 w 864"/>
              <a:gd name="T67" fmla="*/ 575 h 1021"/>
              <a:gd name="T68" fmla="*/ 757 w 864"/>
              <a:gd name="T69" fmla="*/ 552 h 1021"/>
              <a:gd name="T70" fmla="*/ 753 w 864"/>
              <a:gd name="T71" fmla="*/ 532 h 1021"/>
              <a:gd name="T72" fmla="*/ 755 w 864"/>
              <a:gd name="T73" fmla="*/ 512 h 1021"/>
              <a:gd name="T74" fmla="*/ 770 w 864"/>
              <a:gd name="T75" fmla="*/ 492 h 1021"/>
              <a:gd name="T76" fmla="*/ 788 w 864"/>
              <a:gd name="T77" fmla="*/ 476 h 1021"/>
              <a:gd name="T78" fmla="*/ 810 w 864"/>
              <a:gd name="T79" fmla="*/ 458 h 1021"/>
              <a:gd name="T80" fmla="*/ 830 w 864"/>
              <a:gd name="T81" fmla="*/ 442 h 1021"/>
              <a:gd name="T82" fmla="*/ 845 w 864"/>
              <a:gd name="T83" fmla="*/ 425 h 1021"/>
              <a:gd name="T84" fmla="*/ 854 w 864"/>
              <a:gd name="T85" fmla="*/ 408 h 1021"/>
              <a:gd name="T86" fmla="*/ 858 w 864"/>
              <a:gd name="T87" fmla="*/ 385 h 1021"/>
              <a:gd name="T88" fmla="*/ 853 w 864"/>
              <a:gd name="T89" fmla="*/ 360 h 1021"/>
              <a:gd name="T90" fmla="*/ 841 w 864"/>
              <a:gd name="T91" fmla="*/ 341 h 1021"/>
              <a:gd name="T92" fmla="*/ 821 w 864"/>
              <a:gd name="T93" fmla="*/ 317 h 1021"/>
              <a:gd name="T94" fmla="*/ 805 w 864"/>
              <a:gd name="T95" fmla="*/ 296 h 1021"/>
              <a:gd name="T96" fmla="*/ 796 w 864"/>
              <a:gd name="T97" fmla="*/ 273 h 1021"/>
              <a:gd name="T98" fmla="*/ 793 w 864"/>
              <a:gd name="T99" fmla="*/ 250 h 1021"/>
              <a:gd name="T100" fmla="*/ 797 w 864"/>
              <a:gd name="T101" fmla="*/ 228 h 1021"/>
              <a:gd name="T102" fmla="*/ 806 w 864"/>
              <a:gd name="T103" fmla="*/ 203 h 1021"/>
              <a:gd name="T104" fmla="*/ 821 w 864"/>
              <a:gd name="T105" fmla="*/ 184 h 1021"/>
              <a:gd name="T106" fmla="*/ 838 w 864"/>
              <a:gd name="T107" fmla="*/ 170 h 1021"/>
              <a:gd name="T108" fmla="*/ 863 w 864"/>
              <a:gd name="T109" fmla="*/ 158 h 1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4" h="1021">
                <a:moveTo>
                  <a:pt x="863" y="158"/>
                </a:moveTo>
                <a:lnTo>
                  <a:pt x="785" y="0"/>
                </a:lnTo>
                <a:lnTo>
                  <a:pt x="0" y="383"/>
                </a:lnTo>
                <a:lnTo>
                  <a:pt x="312" y="1020"/>
                </a:lnTo>
                <a:lnTo>
                  <a:pt x="381" y="986"/>
                </a:lnTo>
                <a:lnTo>
                  <a:pt x="379" y="971"/>
                </a:lnTo>
                <a:lnTo>
                  <a:pt x="374" y="963"/>
                </a:lnTo>
                <a:lnTo>
                  <a:pt x="367" y="951"/>
                </a:lnTo>
                <a:lnTo>
                  <a:pt x="356" y="940"/>
                </a:lnTo>
                <a:lnTo>
                  <a:pt x="345" y="927"/>
                </a:lnTo>
                <a:lnTo>
                  <a:pt x="337" y="916"/>
                </a:lnTo>
                <a:lnTo>
                  <a:pt x="330" y="905"/>
                </a:lnTo>
                <a:lnTo>
                  <a:pt x="327" y="892"/>
                </a:lnTo>
                <a:lnTo>
                  <a:pt x="324" y="879"/>
                </a:lnTo>
                <a:lnTo>
                  <a:pt x="327" y="864"/>
                </a:lnTo>
                <a:lnTo>
                  <a:pt x="331" y="851"/>
                </a:lnTo>
                <a:lnTo>
                  <a:pt x="337" y="837"/>
                </a:lnTo>
                <a:lnTo>
                  <a:pt x="344" y="826"/>
                </a:lnTo>
                <a:lnTo>
                  <a:pt x="355" y="815"/>
                </a:lnTo>
                <a:lnTo>
                  <a:pt x="365" y="807"/>
                </a:lnTo>
                <a:lnTo>
                  <a:pt x="380" y="799"/>
                </a:lnTo>
                <a:lnTo>
                  <a:pt x="400" y="790"/>
                </a:lnTo>
                <a:lnTo>
                  <a:pt x="413" y="786"/>
                </a:lnTo>
                <a:lnTo>
                  <a:pt x="426" y="784"/>
                </a:lnTo>
                <a:lnTo>
                  <a:pt x="439" y="785"/>
                </a:lnTo>
                <a:lnTo>
                  <a:pt x="457" y="789"/>
                </a:lnTo>
                <a:lnTo>
                  <a:pt x="470" y="794"/>
                </a:lnTo>
                <a:lnTo>
                  <a:pt x="482" y="800"/>
                </a:lnTo>
                <a:lnTo>
                  <a:pt x="491" y="809"/>
                </a:lnTo>
                <a:lnTo>
                  <a:pt x="498" y="818"/>
                </a:lnTo>
                <a:lnTo>
                  <a:pt x="505" y="830"/>
                </a:lnTo>
                <a:lnTo>
                  <a:pt x="508" y="842"/>
                </a:lnTo>
                <a:lnTo>
                  <a:pt x="511" y="854"/>
                </a:lnTo>
                <a:lnTo>
                  <a:pt x="514" y="865"/>
                </a:lnTo>
                <a:lnTo>
                  <a:pt x="515" y="878"/>
                </a:lnTo>
                <a:lnTo>
                  <a:pt x="519" y="890"/>
                </a:lnTo>
                <a:lnTo>
                  <a:pt x="523" y="899"/>
                </a:lnTo>
                <a:lnTo>
                  <a:pt x="531" y="909"/>
                </a:lnTo>
                <a:lnTo>
                  <a:pt x="663" y="845"/>
                </a:lnTo>
                <a:lnTo>
                  <a:pt x="651" y="823"/>
                </a:lnTo>
                <a:lnTo>
                  <a:pt x="645" y="806"/>
                </a:lnTo>
                <a:lnTo>
                  <a:pt x="639" y="794"/>
                </a:lnTo>
                <a:lnTo>
                  <a:pt x="633" y="782"/>
                </a:lnTo>
                <a:lnTo>
                  <a:pt x="629" y="769"/>
                </a:lnTo>
                <a:lnTo>
                  <a:pt x="626" y="756"/>
                </a:lnTo>
                <a:lnTo>
                  <a:pt x="625" y="746"/>
                </a:lnTo>
                <a:lnTo>
                  <a:pt x="626" y="736"/>
                </a:lnTo>
                <a:lnTo>
                  <a:pt x="630" y="726"/>
                </a:lnTo>
                <a:lnTo>
                  <a:pt x="635" y="718"/>
                </a:lnTo>
                <a:lnTo>
                  <a:pt x="643" y="712"/>
                </a:lnTo>
                <a:lnTo>
                  <a:pt x="651" y="706"/>
                </a:lnTo>
                <a:lnTo>
                  <a:pt x="660" y="701"/>
                </a:lnTo>
                <a:lnTo>
                  <a:pt x="671" y="695"/>
                </a:lnTo>
                <a:lnTo>
                  <a:pt x="682" y="691"/>
                </a:lnTo>
                <a:lnTo>
                  <a:pt x="692" y="688"/>
                </a:lnTo>
                <a:lnTo>
                  <a:pt x="704" y="683"/>
                </a:lnTo>
                <a:lnTo>
                  <a:pt x="716" y="678"/>
                </a:lnTo>
                <a:lnTo>
                  <a:pt x="730" y="671"/>
                </a:lnTo>
                <a:lnTo>
                  <a:pt x="741" y="665"/>
                </a:lnTo>
                <a:lnTo>
                  <a:pt x="752" y="657"/>
                </a:lnTo>
                <a:lnTo>
                  <a:pt x="763" y="648"/>
                </a:lnTo>
                <a:lnTo>
                  <a:pt x="769" y="639"/>
                </a:lnTo>
                <a:lnTo>
                  <a:pt x="776" y="629"/>
                </a:lnTo>
                <a:lnTo>
                  <a:pt x="778" y="617"/>
                </a:lnTo>
                <a:lnTo>
                  <a:pt x="779" y="605"/>
                </a:lnTo>
                <a:lnTo>
                  <a:pt x="778" y="595"/>
                </a:lnTo>
                <a:lnTo>
                  <a:pt x="775" y="585"/>
                </a:lnTo>
                <a:lnTo>
                  <a:pt x="768" y="575"/>
                </a:lnTo>
                <a:lnTo>
                  <a:pt x="762" y="564"/>
                </a:lnTo>
                <a:lnTo>
                  <a:pt x="757" y="552"/>
                </a:lnTo>
                <a:lnTo>
                  <a:pt x="755" y="542"/>
                </a:lnTo>
                <a:lnTo>
                  <a:pt x="753" y="532"/>
                </a:lnTo>
                <a:lnTo>
                  <a:pt x="753" y="521"/>
                </a:lnTo>
                <a:lnTo>
                  <a:pt x="755" y="512"/>
                </a:lnTo>
                <a:lnTo>
                  <a:pt x="761" y="501"/>
                </a:lnTo>
                <a:lnTo>
                  <a:pt x="770" y="492"/>
                </a:lnTo>
                <a:lnTo>
                  <a:pt x="779" y="483"/>
                </a:lnTo>
                <a:lnTo>
                  <a:pt x="788" y="476"/>
                </a:lnTo>
                <a:lnTo>
                  <a:pt x="797" y="468"/>
                </a:lnTo>
                <a:lnTo>
                  <a:pt x="810" y="458"/>
                </a:lnTo>
                <a:lnTo>
                  <a:pt x="820" y="451"/>
                </a:lnTo>
                <a:lnTo>
                  <a:pt x="830" y="442"/>
                </a:lnTo>
                <a:lnTo>
                  <a:pt x="838" y="434"/>
                </a:lnTo>
                <a:lnTo>
                  <a:pt x="845" y="425"/>
                </a:lnTo>
                <a:lnTo>
                  <a:pt x="850" y="416"/>
                </a:lnTo>
                <a:lnTo>
                  <a:pt x="854" y="408"/>
                </a:lnTo>
                <a:lnTo>
                  <a:pt x="857" y="395"/>
                </a:lnTo>
                <a:lnTo>
                  <a:pt x="858" y="385"/>
                </a:lnTo>
                <a:lnTo>
                  <a:pt x="857" y="373"/>
                </a:lnTo>
                <a:lnTo>
                  <a:pt x="853" y="360"/>
                </a:lnTo>
                <a:lnTo>
                  <a:pt x="847" y="351"/>
                </a:lnTo>
                <a:lnTo>
                  <a:pt x="841" y="341"/>
                </a:lnTo>
                <a:lnTo>
                  <a:pt x="831" y="330"/>
                </a:lnTo>
                <a:lnTo>
                  <a:pt x="821" y="317"/>
                </a:lnTo>
                <a:lnTo>
                  <a:pt x="811" y="306"/>
                </a:lnTo>
                <a:lnTo>
                  <a:pt x="805" y="296"/>
                </a:lnTo>
                <a:lnTo>
                  <a:pt x="800" y="287"/>
                </a:lnTo>
                <a:lnTo>
                  <a:pt x="796" y="273"/>
                </a:lnTo>
                <a:lnTo>
                  <a:pt x="794" y="260"/>
                </a:lnTo>
                <a:lnTo>
                  <a:pt x="793" y="250"/>
                </a:lnTo>
                <a:lnTo>
                  <a:pt x="794" y="240"/>
                </a:lnTo>
                <a:lnTo>
                  <a:pt x="797" y="228"/>
                </a:lnTo>
                <a:lnTo>
                  <a:pt x="800" y="216"/>
                </a:lnTo>
                <a:lnTo>
                  <a:pt x="806" y="203"/>
                </a:lnTo>
                <a:lnTo>
                  <a:pt x="813" y="192"/>
                </a:lnTo>
                <a:lnTo>
                  <a:pt x="821" y="184"/>
                </a:lnTo>
                <a:lnTo>
                  <a:pt x="829" y="177"/>
                </a:lnTo>
                <a:lnTo>
                  <a:pt x="838" y="170"/>
                </a:lnTo>
                <a:lnTo>
                  <a:pt x="850" y="164"/>
                </a:lnTo>
                <a:lnTo>
                  <a:pt x="863" y="158"/>
                </a:lnTo>
              </a:path>
            </a:pathLst>
          </a:custGeom>
          <a:solidFill>
            <a:srgbClr val="00808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99334" name="Freeform 6">
            <a:extLst>
              <a:ext uri="{FF2B5EF4-FFF2-40B4-BE49-F238E27FC236}">
                <a16:creationId xmlns:a16="http://schemas.microsoft.com/office/drawing/2014/main" id="{1A038665-7F3E-49CC-9CA5-97BCAFA25BAA}"/>
              </a:ext>
            </a:extLst>
          </p:cNvPr>
          <p:cNvSpPr>
            <a:spLocks/>
          </p:cNvSpPr>
          <p:nvPr/>
        </p:nvSpPr>
        <p:spPr bwMode="auto">
          <a:xfrm>
            <a:off x="5848351" y="2849166"/>
            <a:ext cx="1154906" cy="1264444"/>
          </a:xfrm>
          <a:custGeom>
            <a:avLst/>
            <a:gdLst>
              <a:gd name="T0" fmla="*/ 389 w 970"/>
              <a:gd name="T1" fmla="*/ 169 h 1062"/>
              <a:gd name="T2" fmla="*/ 376 w 970"/>
              <a:gd name="T3" fmla="*/ 81 h 1062"/>
              <a:gd name="T4" fmla="*/ 423 w 970"/>
              <a:gd name="T5" fmla="*/ 10 h 1062"/>
              <a:gd name="T6" fmla="*/ 532 w 970"/>
              <a:gd name="T7" fmla="*/ 2 h 1062"/>
              <a:gd name="T8" fmla="*/ 586 w 970"/>
              <a:gd name="T9" fmla="*/ 44 h 1062"/>
              <a:gd name="T10" fmla="*/ 598 w 970"/>
              <a:gd name="T11" fmla="*/ 117 h 1062"/>
              <a:gd name="T12" fmla="*/ 588 w 970"/>
              <a:gd name="T13" fmla="*/ 194 h 1062"/>
              <a:gd name="T14" fmla="*/ 640 w 970"/>
              <a:gd name="T15" fmla="*/ 240 h 1062"/>
              <a:gd name="T16" fmla="*/ 720 w 970"/>
              <a:gd name="T17" fmla="*/ 260 h 1062"/>
              <a:gd name="T18" fmla="*/ 753 w 970"/>
              <a:gd name="T19" fmla="*/ 296 h 1062"/>
              <a:gd name="T20" fmla="*/ 755 w 970"/>
              <a:gd name="T21" fmla="*/ 347 h 1062"/>
              <a:gd name="T22" fmla="*/ 786 w 970"/>
              <a:gd name="T23" fmla="*/ 394 h 1062"/>
              <a:gd name="T24" fmla="*/ 850 w 970"/>
              <a:gd name="T25" fmla="*/ 403 h 1062"/>
              <a:gd name="T26" fmla="*/ 918 w 970"/>
              <a:gd name="T27" fmla="*/ 399 h 1062"/>
              <a:gd name="T28" fmla="*/ 959 w 970"/>
              <a:gd name="T29" fmla="*/ 421 h 1062"/>
              <a:gd name="T30" fmla="*/ 968 w 970"/>
              <a:gd name="T31" fmla="*/ 502 h 1062"/>
              <a:gd name="T32" fmla="*/ 959 w 970"/>
              <a:gd name="T33" fmla="*/ 610 h 1062"/>
              <a:gd name="T34" fmla="*/ 918 w 970"/>
              <a:gd name="T35" fmla="*/ 636 h 1062"/>
              <a:gd name="T36" fmla="*/ 843 w 970"/>
              <a:gd name="T37" fmla="*/ 632 h 1062"/>
              <a:gd name="T38" fmla="*/ 788 w 970"/>
              <a:gd name="T39" fmla="*/ 639 h 1062"/>
              <a:gd name="T40" fmla="*/ 756 w 970"/>
              <a:gd name="T41" fmla="*/ 671 h 1062"/>
              <a:gd name="T42" fmla="*/ 753 w 970"/>
              <a:gd name="T43" fmla="*/ 732 h 1062"/>
              <a:gd name="T44" fmla="*/ 718 w 970"/>
              <a:gd name="T45" fmla="*/ 775 h 1062"/>
              <a:gd name="T46" fmla="*/ 654 w 970"/>
              <a:gd name="T47" fmla="*/ 789 h 1062"/>
              <a:gd name="T48" fmla="*/ 598 w 970"/>
              <a:gd name="T49" fmla="*/ 819 h 1062"/>
              <a:gd name="T50" fmla="*/ 586 w 970"/>
              <a:gd name="T51" fmla="*/ 878 h 1062"/>
              <a:gd name="T52" fmla="*/ 598 w 970"/>
              <a:gd name="T53" fmla="*/ 951 h 1062"/>
              <a:gd name="T54" fmla="*/ 572 w 970"/>
              <a:gd name="T55" fmla="*/ 1021 h 1062"/>
              <a:gd name="T56" fmla="*/ 525 w 970"/>
              <a:gd name="T57" fmla="*/ 1057 h 1062"/>
              <a:gd name="T58" fmla="*/ 452 w 970"/>
              <a:gd name="T59" fmla="*/ 1061 h 1062"/>
              <a:gd name="T60" fmla="*/ 398 w 970"/>
              <a:gd name="T61" fmla="*/ 1033 h 1062"/>
              <a:gd name="T62" fmla="*/ 372 w 970"/>
              <a:gd name="T63" fmla="*/ 981 h 1062"/>
              <a:gd name="T64" fmla="*/ 379 w 970"/>
              <a:gd name="T65" fmla="*/ 920 h 1062"/>
              <a:gd name="T66" fmla="*/ 383 w 970"/>
              <a:gd name="T67" fmla="*/ 866 h 1062"/>
              <a:gd name="T68" fmla="*/ 346 w 970"/>
              <a:gd name="T69" fmla="*/ 826 h 1062"/>
              <a:gd name="T70" fmla="*/ 287 w 970"/>
              <a:gd name="T71" fmla="*/ 811 h 1062"/>
              <a:gd name="T72" fmla="*/ 230 w 970"/>
              <a:gd name="T73" fmla="*/ 788 h 1062"/>
              <a:gd name="T74" fmla="*/ 215 w 970"/>
              <a:gd name="T75" fmla="*/ 727 h 1062"/>
              <a:gd name="T76" fmla="*/ 197 w 970"/>
              <a:gd name="T77" fmla="*/ 676 h 1062"/>
              <a:gd name="T78" fmla="*/ 140 w 970"/>
              <a:gd name="T79" fmla="*/ 657 h 1062"/>
              <a:gd name="T80" fmla="*/ 81 w 970"/>
              <a:gd name="T81" fmla="*/ 663 h 1062"/>
              <a:gd name="T82" fmla="*/ 19 w 970"/>
              <a:gd name="T83" fmla="*/ 647 h 1062"/>
              <a:gd name="T84" fmla="*/ 1 w 970"/>
              <a:gd name="T85" fmla="*/ 577 h 1062"/>
              <a:gd name="T86" fmla="*/ 5 w 970"/>
              <a:gd name="T87" fmla="*/ 474 h 1062"/>
              <a:gd name="T88" fmla="*/ 24 w 970"/>
              <a:gd name="T89" fmla="*/ 413 h 1062"/>
              <a:gd name="T90" fmla="*/ 71 w 970"/>
              <a:gd name="T91" fmla="*/ 398 h 1062"/>
              <a:gd name="T92" fmla="*/ 143 w 970"/>
              <a:gd name="T93" fmla="*/ 403 h 1062"/>
              <a:gd name="T94" fmla="*/ 207 w 970"/>
              <a:gd name="T95" fmla="*/ 379 h 1062"/>
              <a:gd name="T96" fmla="*/ 218 w 970"/>
              <a:gd name="T97" fmla="*/ 322 h 1062"/>
              <a:gd name="T98" fmla="*/ 242 w 970"/>
              <a:gd name="T99" fmla="*/ 266 h 1062"/>
              <a:gd name="T100" fmla="*/ 309 w 970"/>
              <a:gd name="T101" fmla="*/ 247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70" h="1062">
                <a:moveTo>
                  <a:pt x="369" y="222"/>
                </a:moveTo>
                <a:lnTo>
                  <a:pt x="379" y="210"/>
                </a:lnTo>
                <a:lnTo>
                  <a:pt x="386" y="198"/>
                </a:lnTo>
                <a:lnTo>
                  <a:pt x="389" y="185"/>
                </a:lnTo>
                <a:lnTo>
                  <a:pt x="389" y="169"/>
                </a:lnTo>
                <a:lnTo>
                  <a:pt x="385" y="151"/>
                </a:lnTo>
                <a:lnTo>
                  <a:pt x="381" y="135"/>
                </a:lnTo>
                <a:lnTo>
                  <a:pt x="376" y="115"/>
                </a:lnTo>
                <a:lnTo>
                  <a:pt x="373" y="94"/>
                </a:lnTo>
                <a:lnTo>
                  <a:pt x="376" y="81"/>
                </a:lnTo>
                <a:lnTo>
                  <a:pt x="380" y="65"/>
                </a:lnTo>
                <a:lnTo>
                  <a:pt x="387" y="49"/>
                </a:lnTo>
                <a:lnTo>
                  <a:pt x="398" y="33"/>
                </a:lnTo>
                <a:lnTo>
                  <a:pt x="411" y="20"/>
                </a:lnTo>
                <a:lnTo>
                  <a:pt x="423" y="10"/>
                </a:lnTo>
                <a:lnTo>
                  <a:pt x="440" y="4"/>
                </a:lnTo>
                <a:lnTo>
                  <a:pt x="460" y="1"/>
                </a:lnTo>
                <a:lnTo>
                  <a:pt x="481" y="0"/>
                </a:lnTo>
                <a:lnTo>
                  <a:pt x="510" y="0"/>
                </a:lnTo>
                <a:lnTo>
                  <a:pt x="532" y="2"/>
                </a:lnTo>
                <a:lnTo>
                  <a:pt x="545" y="7"/>
                </a:lnTo>
                <a:lnTo>
                  <a:pt x="555" y="13"/>
                </a:lnTo>
                <a:lnTo>
                  <a:pt x="566" y="20"/>
                </a:lnTo>
                <a:lnTo>
                  <a:pt x="576" y="30"/>
                </a:lnTo>
                <a:lnTo>
                  <a:pt x="586" y="44"/>
                </a:lnTo>
                <a:lnTo>
                  <a:pt x="594" y="56"/>
                </a:lnTo>
                <a:lnTo>
                  <a:pt x="598" y="67"/>
                </a:lnTo>
                <a:lnTo>
                  <a:pt x="601" y="85"/>
                </a:lnTo>
                <a:lnTo>
                  <a:pt x="601" y="101"/>
                </a:lnTo>
                <a:lnTo>
                  <a:pt x="598" y="117"/>
                </a:lnTo>
                <a:lnTo>
                  <a:pt x="595" y="129"/>
                </a:lnTo>
                <a:lnTo>
                  <a:pt x="591" y="148"/>
                </a:lnTo>
                <a:lnTo>
                  <a:pt x="586" y="169"/>
                </a:lnTo>
                <a:lnTo>
                  <a:pt x="584" y="181"/>
                </a:lnTo>
                <a:lnTo>
                  <a:pt x="588" y="194"/>
                </a:lnTo>
                <a:lnTo>
                  <a:pt x="592" y="203"/>
                </a:lnTo>
                <a:lnTo>
                  <a:pt x="601" y="215"/>
                </a:lnTo>
                <a:lnTo>
                  <a:pt x="613" y="225"/>
                </a:lnTo>
                <a:lnTo>
                  <a:pt x="624" y="233"/>
                </a:lnTo>
                <a:lnTo>
                  <a:pt x="640" y="240"/>
                </a:lnTo>
                <a:lnTo>
                  <a:pt x="657" y="244"/>
                </a:lnTo>
                <a:lnTo>
                  <a:pt x="672" y="248"/>
                </a:lnTo>
                <a:lnTo>
                  <a:pt x="689" y="251"/>
                </a:lnTo>
                <a:lnTo>
                  <a:pt x="707" y="255"/>
                </a:lnTo>
                <a:lnTo>
                  <a:pt x="720" y="260"/>
                </a:lnTo>
                <a:lnTo>
                  <a:pt x="731" y="265"/>
                </a:lnTo>
                <a:lnTo>
                  <a:pt x="739" y="271"/>
                </a:lnTo>
                <a:lnTo>
                  <a:pt x="745" y="278"/>
                </a:lnTo>
                <a:lnTo>
                  <a:pt x="750" y="286"/>
                </a:lnTo>
                <a:lnTo>
                  <a:pt x="753" y="296"/>
                </a:lnTo>
                <a:lnTo>
                  <a:pt x="755" y="305"/>
                </a:lnTo>
                <a:lnTo>
                  <a:pt x="756" y="313"/>
                </a:lnTo>
                <a:lnTo>
                  <a:pt x="756" y="325"/>
                </a:lnTo>
                <a:lnTo>
                  <a:pt x="755" y="338"/>
                </a:lnTo>
                <a:lnTo>
                  <a:pt x="755" y="347"/>
                </a:lnTo>
                <a:lnTo>
                  <a:pt x="757" y="359"/>
                </a:lnTo>
                <a:lnTo>
                  <a:pt x="763" y="370"/>
                </a:lnTo>
                <a:lnTo>
                  <a:pt x="769" y="379"/>
                </a:lnTo>
                <a:lnTo>
                  <a:pt x="776" y="386"/>
                </a:lnTo>
                <a:lnTo>
                  <a:pt x="786" y="394"/>
                </a:lnTo>
                <a:lnTo>
                  <a:pt x="796" y="398"/>
                </a:lnTo>
                <a:lnTo>
                  <a:pt x="811" y="401"/>
                </a:lnTo>
                <a:lnTo>
                  <a:pt x="824" y="403"/>
                </a:lnTo>
                <a:lnTo>
                  <a:pt x="836" y="403"/>
                </a:lnTo>
                <a:lnTo>
                  <a:pt x="850" y="403"/>
                </a:lnTo>
                <a:lnTo>
                  <a:pt x="866" y="401"/>
                </a:lnTo>
                <a:lnTo>
                  <a:pt x="879" y="400"/>
                </a:lnTo>
                <a:lnTo>
                  <a:pt x="892" y="399"/>
                </a:lnTo>
                <a:lnTo>
                  <a:pt x="904" y="398"/>
                </a:lnTo>
                <a:lnTo>
                  <a:pt x="918" y="399"/>
                </a:lnTo>
                <a:lnTo>
                  <a:pt x="926" y="400"/>
                </a:lnTo>
                <a:lnTo>
                  <a:pt x="934" y="403"/>
                </a:lnTo>
                <a:lnTo>
                  <a:pt x="943" y="406"/>
                </a:lnTo>
                <a:lnTo>
                  <a:pt x="952" y="413"/>
                </a:lnTo>
                <a:lnTo>
                  <a:pt x="959" y="421"/>
                </a:lnTo>
                <a:lnTo>
                  <a:pt x="964" y="432"/>
                </a:lnTo>
                <a:lnTo>
                  <a:pt x="966" y="442"/>
                </a:lnTo>
                <a:lnTo>
                  <a:pt x="968" y="454"/>
                </a:lnTo>
                <a:lnTo>
                  <a:pt x="969" y="476"/>
                </a:lnTo>
                <a:lnTo>
                  <a:pt x="968" y="502"/>
                </a:lnTo>
                <a:lnTo>
                  <a:pt x="969" y="529"/>
                </a:lnTo>
                <a:lnTo>
                  <a:pt x="967" y="561"/>
                </a:lnTo>
                <a:lnTo>
                  <a:pt x="965" y="583"/>
                </a:lnTo>
                <a:lnTo>
                  <a:pt x="962" y="600"/>
                </a:lnTo>
                <a:lnTo>
                  <a:pt x="959" y="610"/>
                </a:lnTo>
                <a:lnTo>
                  <a:pt x="953" y="619"/>
                </a:lnTo>
                <a:lnTo>
                  <a:pt x="946" y="625"/>
                </a:lnTo>
                <a:lnTo>
                  <a:pt x="937" y="630"/>
                </a:lnTo>
                <a:lnTo>
                  <a:pt x="927" y="633"/>
                </a:lnTo>
                <a:lnTo>
                  <a:pt x="918" y="636"/>
                </a:lnTo>
                <a:lnTo>
                  <a:pt x="899" y="636"/>
                </a:lnTo>
                <a:lnTo>
                  <a:pt x="882" y="636"/>
                </a:lnTo>
                <a:lnTo>
                  <a:pt x="868" y="633"/>
                </a:lnTo>
                <a:lnTo>
                  <a:pt x="856" y="633"/>
                </a:lnTo>
                <a:lnTo>
                  <a:pt x="843" y="632"/>
                </a:lnTo>
                <a:lnTo>
                  <a:pt x="831" y="632"/>
                </a:lnTo>
                <a:lnTo>
                  <a:pt x="820" y="633"/>
                </a:lnTo>
                <a:lnTo>
                  <a:pt x="809" y="633"/>
                </a:lnTo>
                <a:lnTo>
                  <a:pt x="795" y="637"/>
                </a:lnTo>
                <a:lnTo>
                  <a:pt x="788" y="639"/>
                </a:lnTo>
                <a:lnTo>
                  <a:pt x="781" y="642"/>
                </a:lnTo>
                <a:lnTo>
                  <a:pt x="772" y="648"/>
                </a:lnTo>
                <a:lnTo>
                  <a:pt x="766" y="656"/>
                </a:lnTo>
                <a:lnTo>
                  <a:pt x="761" y="663"/>
                </a:lnTo>
                <a:lnTo>
                  <a:pt x="756" y="671"/>
                </a:lnTo>
                <a:lnTo>
                  <a:pt x="754" y="679"/>
                </a:lnTo>
                <a:lnTo>
                  <a:pt x="753" y="689"/>
                </a:lnTo>
                <a:lnTo>
                  <a:pt x="754" y="698"/>
                </a:lnTo>
                <a:lnTo>
                  <a:pt x="754" y="715"/>
                </a:lnTo>
                <a:lnTo>
                  <a:pt x="753" y="732"/>
                </a:lnTo>
                <a:lnTo>
                  <a:pt x="749" y="745"/>
                </a:lnTo>
                <a:lnTo>
                  <a:pt x="744" y="756"/>
                </a:lnTo>
                <a:lnTo>
                  <a:pt x="738" y="763"/>
                </a:lnTo>
                <a:lnTo>
                  <a:pt x="728" y="769"/>
                </a:lnTo>
                <a:lnTo>
                  <a:pt x="718" y="775"/>
                </a:lnTo>
                <a:lnTo>
                  <a:pt x="707" y="778"/>
                </a:lnTo>
                <a:lnTo>
                  <a:pt x="692" y="781"/>
                </a:lnTo>
                <a:lnTo>
                  <a:pt x="680" y="785"/>
                </a:lnTo>
                <a:lnTo>
                  <a:pt x="666" y="787"/>
                </a:lnTo>
                <a:lnTo>
                  <a:pt x="654" y="789"/>
                </a:lnTo>
                <a:lnTo>
                  <a:pt x="640" y="792"/>
                </a:lnTo>
                <a:lnTo>
                  <a:pt x="630" y="797"/>
                </a:lnTo>
                <a:lnTo>
                  <a:pt x="618" y="803"/>
                </a:lnTo>
                <a:lnTo>
                  <a:pt x="607" y="810"/>
                </a:lnTo>
                <a:lnTo>
                  <a:pt x="598" y="819"/>
                </a:lnTo>
                <a:lnTo>
                  <a:pt x="591" y="829"/>
                </a:lnTo>
                <a:lnTo>
                  <a:pt x="585" y="842"/>
                </a:lnTo>
                <a:lnTo>
                  <a:pt x="583" y="853"/>
                </a:lnTo>
                <a:lnTo>
                  <a:pt x="584" y="866"/>
                </a:lnTo>
                <a:lnTo>
                  <a:pt x="586" y="878"/>
                </a:lnTo>
                <a:lnTo>
                  <a:pt x="590" y="890"/>
                </a:lnTo>
                <a:lnTo>
                  <a:pt x="593" y="905"/>
                </a:lnTo>
                <a:lnTo>
                  <a:pt x="595" y="918"/>
                </a:lnTo>
                <a:lnTo>
                  <a:pt x="598" y="934"/>
                </a:lnTo>
                <a:lnTo>
                  <a:pt x="598" y="951"/>
                </a:lnTo>
                <a:lnTo>
                  <a:pt x="594" y="968"/>
                </a:lnTo>
                <a:lnTo>
                  <a:pt x="591" y="980"/>
                </a:lnTo>
                <a:lnTo>
                  <a:pt x="586" y="993"/>
                </a:lnTo>
                <a:lnTo>
                  <a:pt x="580" y="1005"/>
                </a:lnTo>
                <a:lnTo>
                  <a:pt x="572" y="1021"/>
                </a:lnTo>
                <a:lnTo>
                  <a:pt x="563" y="1030"/>
                </a:lnTo>
                <a:lnTo>
                  <a:pt x="555" y="1037"/>
                </a:lnTo>
                <a:lnTo>
                  <a:pt x="545" y="1046"/>
                </a:lnTo>
                <a:lnTo>
                  <a:pt x="535" y="1053"/>
                </a:lnTo>
                <a:lnTo>
                  <a:pt x="525" y="1057"/>
                </a:lnTo>
                <a:lnTo>
                  <a:pt x="516" y="1059"/>
                </a:lnTo>
                <a:lnTo>
                  <a:pt x="501" y="1061"/>
                </a:lnTo>
                <a:lnTo>
                  <a:pt x="483" y="1061"/>
                </a:lnTo>
                <a:lnTo>
                  <a:pt x="462" y="1061"/>
                </a:lnTo>
                <a:lnTo>
                  <a:pt x="452" y="1061"/>
                </a:lnTo>
                <a:lnTo>
                  <a:pt x="439" y="1058"/>
                </a:lnTo>
                <a:lnTo>
                  <a:pt x="426" y="1055"/>
                </a:lnTo>
                <a:lnTo>
                  <a:pt x="414" y="1048"/>
                </a:lnTo>
                <a:lnTo>
                  <a:pt x="406" y="1042"/>
                </a:lnTo>
                <a:lnTo>
                  <a:pt x="398" y="1033"/>
                </a:lnTo>
                <a:lnTo>
                  <a:pt x="391" y="1026"/>
                </a:lnTo>
                <a:lnTo>
                  <a:pt x="384" y="1016"/>
                </a:lnTo>
                <a:lnTo>
                  <a:pt x="379" y="1006"/>
                </a:lnTo>
                <a:lnTo>
                  <a:pt x="374" y="994"/>
                </a:lnTo>
                <a:lnTo>
                  <a:pt x="372" y="981"/>
                </a:lnTo>
                <a:lnTo>
                  <a:pt x="371" y="971"/>
                </a:lnTo>
                <a:lnTo>
                  <a:pt x="371" y="958"/>
                </a:lnTo>
                <a:lnTo>
                  <a:pt x="372" y="946"/>
                </a:lnTo>
                <a:lnTo>
                  <a:pt x="376" y="934"/>
                </a:lnTo>
                <a:lnTo>
                  <a:pt x="379" y="920"/>
                </a:lnTo>
                <a:lnTo>
                  <a:pt x="383" y="906"/>
                </a:lnTo>
                <a:lnTo>
                  <a:pt x="385" y="894"/>
                </a:lnTo>
                <a:lnTo>
                  <a:pt x="386" y="883"/>
                </a:lnTo>
                <a:lnTo>
                  <a:pt x="385" y="874"/>
                </a:lnTo>
                <a:lnTo>
                  <a:pt x="383" y="866"/>
                </a:lnTo>
                <a:lnTo>
                  <a:pt x="376" y="854"/>
                </a:lnTo>
                <a:lnTo>
                  <a:pt x="370" y="847"/>
                </a:lnTo>
                <a:lnTo>
                  <a:pt x="363" y="838"/>
                </a:lnTo>
                <a:lnTo>
                  <a:pt x="355" y="832"/>
                </a:lnTo>
                <a:lnTo>
                  <a:pt x="346" y="826"/>
                </a:lnTo>
                <a:lnTo>
                  <a:pt x="335" y="822"/>
                </a:lnTo>
                <a:lnTo>
                  <a:pt x="324" y="819"/>
                </a:lnTo>
                <a:lnTo>
                  <a:pt x="311" y="816"/>
                </a:lnTo>
                <a:lnTo>
                  <a:pt x="299" y="814"/>
                </a:lnTo>
                <a:lnTo>
                  <a:pt x="287" y="811"/>
                </a:lnTo>
                <a:lnTo>
                  <a:pt x="274" y="808"/>
                </a:lnTo>
                <a:lnTo>
                  <a:pt x="262" y="803"/>
                </a:lnTo>
                <a:lnTo>
                  <a:pt x="249" y="800"/>
                </a:lnTo>
                <a:lnTo>
                  <a:pt x="238" y="795"/>
                </a:lnTo>
                <a:lnTo>
                  <a:pt x="230" y="788"/>
                </a:lnTo>
                <a:lnTo>
                  <a:pt x="223" y="779"/>
                </a:lnTo>
                <a:lnTo>
                  <a:pt x="218" y="768"/>
                </a:lnTo>
                <a:lnTo>
                  <a:pt x="215" y="753"/>
                </a:lnTo>
                <a:lnTo>
                  <a:pt x="214" y="741"/>
                </a:lnTo>
                <a:lnTo>
                  <a:pt x="215" y="727"/>
                </a:lnTo>
                <a:lnTo>
                  <a:pt x="216" y="716"/>
                </a:lnTo>
                <a:lnTo>
                  <a:pt x="215" y="704"/>
                </a:lnTo>
                <a:lnTo>
                  <a:pt x="211" y="694"/>
                </a:lnTo>
                <a:lnTo>
                  <a:pt x="204" y="683"/>
                </a:lnTo>
                <a:lnTo>
                  <a:pt x="197" y="676"/>
                </a:lnTo>
                <a:lnTo>
                  <a:pt x="189" y="670"/>
                </a:lnTo>
                <a:lnTo>
                  <a:pt x="177" y="665"/>
                </a:lnTo>
                <a:lnTo>
                  <a:pt x="165" y="661"/>
                </a:lnTo>
                <a:lnTo>
                  <a:pt x="151" y="659"/>
                </a:lnTo>
                <a:lnTo>
                  <a:pt x="140" y="657"/>
                </a:lnTo>
                <a:lnTo>
                  <a:pt x="127" y="657"/>
                </a:lnTo>
                <a:lnTo>
                  <a:pt x="115" y="659"/>
                </a:lnTo>
                <a:lnTo>
                  <a:pt x="104" y="660"/>
                </a:lnTo>
                <a:lnTo>
                  <a:pt x="93" y="661"/>
                </a:lnTo>
                <a:lnTo>
                  <a:pt x="81" y="663"/>
                </a:lnTo>
                <a:lnTo>
                  <a:pt x="62" y="663"/>
                </a:lnTo>
                <a:lnTo>
                  <a:pt x="50" y="662"/>
                </a:lnTo>
                <a:lnTo>
                  <a:pt x="38" y="659"/>
                </a:lnTo>
                <a:lnTo>
                  <a:pt x="29" y="654"/>
                </a:lnTo>
                <a:lnTo>
                  <a:pt x="19" y="647"/>
                </a:lnTo>
                <a:lnTo>
                  <a:pt x="12" y="639"/>
                </a:lnTo>
                <a:lnTo>
                  <a:pt x="8" y="630"/>
                </a:lnTo>
                <a:lnTo>
                  <a:pt x="3" y="613"/>
                </a:lnTo>
                <a:lnTo>
                  <a:pt x="2" y="595"/>
                </a:lnTo>
                <a:lnTo>
                  <a:pt x="1" y="577"/>
                </a:lnTo>
                <a:lnTo>
                  <a:pt x="0" y="554"/>
                </a:lnTo>
                <a:lnTo>
                  <a:pt x="2" y="534"/>
                </a:lnTo>
                <a:lnTo>
                  <a:pt x="3" y="513"/>
                </a:lnTo>
                <a:lnTo>
                  <a:pt x="3" y="494"/>
                </a:lnTo>
                <a:lnTo>
                  <a:pt x="5" y="474"/>
                </a:lnTo>
                <a:lnTo>
                  <a:pt x="7" y="459"/>
                </a:lnTo>
                <a:lnTo>
                  <a:pt x="9" y="443"/>
                </a:lnTo>
                <a:lnTo>
                  <a:pt x="12" y="430"/>
                </a:lnTo>
                <a:lnTo>
                  <a:pt x="17" y="421"/>
                </a:lnTo>
                <a:lnTo>
                  <a:pt x="24" y="413"/>
                </a:lnTo>
                <a:lnTo>
                  <a:pt x="31" y="408"/>
                </a:lnTo>
                <a:lnTo>
                  <a:pt x="40" y="403"/>
                </a:lnTo>
                <a:lnTo>
                  <a:pt x="48" y="401"/>
                </a:lnTo>
                <a:lnTo>
                  <a:pt x="58" y="399"/>
                </a:lnTo>
                <a:lnTo>
                  <a:pt x="71" y="398"/>
                </a:lnTo>
                <a:lnTo>
                  <a:pt x="84" y="399"/>
                </a:lnTo>
                <a:lnTo>
                  <a:pt x="100" y="401"/>
                </a:lnTo>
                <a:lnTo>
                  <a:pt x="115" y="402"/>
                </a:lnTo>
                <a:lnTo>
                  <a:pt x="127" y="403"/>
                </a:lnTo>
                <a:lnTo>
                  <a:pt x="143" y="403"/>
                </a:lnTo>
                <a:lnTo>
                  <a:pt x="161" y="401"/>
                </a:lnTo>
                <a:lnTo>
                  <a:pt x="175" y="398"/>
                </a:lnTo>
                <a:lnTo>
                  <a:pt x="189" y="393"/>
                </a:lnTo>
                <a:lnTo>
                  <a:pt x="198" y="387"/>
                </a:lnTo>
                <a:lnTo>
                  <a:pt x="207" y="379"/>
                </a:lnTo>
                <a:lnTo>
                  <a:pt x="214" y="369"/>
                </a:lnTo>
                <a:lnTo>
                  <a:pt x="218" y="358"/>
                </a:lnTo>
                <a:lnTo>
                  <a:pt x="220" y="347"/>
                </a:lnTo>
                <a:lnTo>
                  <a:pt x="219" y="338"/>
                </a:lnTo>
                <a:lnTo>
                  <a:pt x="218" y="322"/>
                </a:lnTo>
                <a:lnTo>
                  <a:pt x="219" y="307"/>
                </a:lnTo>
                <a:lnTo>
                  <a:pt x="222" y="294"/>
                </a:lnTo>
                <a:lnTo>
                  <a:pt x="226" y="283"/>
                </a:lnTo>
                <a:lnTo>
                  <a:pt x="231" y="275"/>
                </a:lnTo>
                <a:lnTo>
                  <a:pt x="242" y="266"/>
                </a:lnTo>
                <a:lnTo>
                  <a:pt x="253" y="260"/>
                </a:lnTo>
                <a:lnTo>
                  <a:pt x="267" y="256"/>
                </a:lnTo>
                <a:lnTo>
                  <a:pt x="282" y="252"/>
                </a:lnTo>
                <a:lnTo>
                  <a:pt x="294" y="249"/>
                </a:lnTo>
                <a:lnTo>
                  <a:pt x="309" y="247"/>
                </a:lnTo>
                <a:lnTo>
                  <a:pt x="324" y="244"/>
                </a:lnTo>
                <a:lnTo>
                  <a:pt x="340" y="239"/>
                </a:lnTo>
                <a:lnTo>
                  <a:pt x="355" y="232"/>
                </a:lnTo>
                <a:lnTo>
                  <a:pt x="369" y="222"/>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aphicFrame>
        <p:nvGraphicFramePr>
          <p:cNvPr id="99335" name="Object 7">
            <a:extLst>
              <a:ext uri="{FF2B5EF4-FFF2-40B4-BE49-F238E27FC236}">
                <a16:creationId xmlns:a16="http://schemas.microsoft.com/office/drawing/2014/main" id="{03F444BD-9A3B-4D69-A0A3-2085B4A233F7}"/>
              </a:ext>
            </a:extLst>
          </p:cNvPr>
          <p:cNvGraphicFramePr>
            <a:graphicFrameLocks/>
          </p:cNvGraphicFramePr>
          <p:nvPr/>
        </p:nvGraphicFramePr>
        <p:xfrm>
          <a:off x="2669382" y="1866900"/>
          <a:ext cx="2175272" cy="3090863"/>
        </p:xfrm>
        <a:graphic>
          <a:graphicData uri="http://schemas.openxmlformats.org/presentationml/2006/ole">
            <mc:AlternateContent xmlns:mc="http://schemas.openxmlformats.org/markup-compatibility/2006">
              <mc:Choice xmlns:v="urn:schemas-microsoft-com:vml" Requires="v">
                <p:oleObj spid="_x0000_s2049" name="ClipArt" r:id="rId4" imgW="2900160" imgH="4120920" progId="MS_ClipArt_Gallery.2">
                  <p:embed/>
                </p:oleObj>
              </mc:Choice>
              <mc:Fallback>
                <p:oleObj name="ClipArt" r:id="rId4" imgW="2900160" imgH="4120920" progId="MS_ClipArt_Gallery.2">
                  <p:embed/>
                  <p:pic>
                    <p:nvPicPr>
                      <p:cNvPr id="99335" name="Object 7">
                        <a:extLst>
                          <a:ext uri="{FF2B5EF4-FFF2-40B4-BE49-F238E27FC236}">
                            <a16:creationId xmlns:a16="http://schemas.microsoft.com/office/drawing/2014/main" id="{03F444BD-9A3B-4D69-A0A3-2085B4A233F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9382" y="1866900"/>
                        <a:ext cx="2175272" cy="3090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9336" name="Rectangle 8">
            <a:extLst>
              <a:ext uri="{FF2B5EF4-FFF2-40B4-BE49-F238E27FC236}">
                <a16:creationId xmlns:a16="http://schemas.microsoft.com/office/drawing/2014/main" id="{07D5D3BF-7D40-4A1C-B15E-139566099849}"/>
              </a:ext>
            </a:extLst>
          </p:cNvPr>
          <p:cNvSpPr>
            <a:spLocks noChangeArrowheads="1"/>
          </p:cNvSpPr>
          <p:nvPr/>
        </p:nvSpPr>
        <p:spPr bwMode="auto">
          <a:xfrm>
            <a:off x="2878931" y="0"/>
            <a:ext cx="4058841"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p>
            <a:r>
              <a:rPr lang="en-US" altLang="en-US" sz="2800" b="1" dirty="0">
                <a:solidFill>
                  <a:schemeClr val="hlink"/>
                </a:solidFill>
                <a:effectLst>
                  <a:outerShdw blurRad="38100" dist="38100" dir="2700000" algn="tl">
                    <a:srgbClr val="000000"/>
                  </a:outerShdw>
                </a:effectLst>
                <a:latin typeface="+mj-lt"/>
              </a:rPr>
              <a:t>Is there any “Logic” ?</a:t>
            </a:r>
          </a:p>
        </p:txBody>
      </p:sp>
      <p:sp>
        <p:nvSpPr>
          <p:cNvPr id="99337" name="AutoShape 9">
            <a:extLst>
              <a:ext uri="{FF2B5EF4-FFF2-40B4-BE49-F238E27FC236}">
                <a16:creationId xmlns:a16="http://schemas.microsoft.com/office/drawing/2014/main" id="{E0DFEB45-BB0F-4D37-B9AE-36FF48D3BCD8}"/>
              </a:ext>
            </a:extLst>
          </p:cNvPr>
          <p:cNvSpPr>
            <a:spLocks noChangeArrowheads="1"/>
          </p:cNvSpPr>
          <p:nvPr/>
        </p:nvSpPr>
        <p:spPr bwMode="auto">
          <a:xfrm flipH="1">
            <a:off x="2171700" y="913210"/>
            <a:ext cx="1314450" cy="1360884"/>
          </a:xfrm>
          <a:prstGeom prst="cloudCallout">
            <a:avLst>
              <a:gd name="adj1" fmla="val -50727"/>
              <a:gd name="adj2" fmla="val 49824"/>
            </a:avLst>
          </a:prstGeom>
          <a:solidFill>
            <a:schemeClr val="tx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en-US" sz="1350">
                <a:solidFill>
                  <a:schemeClr val="bg2"/>
                </a:solidFill>
              </a:rPr>
              <a:t>Do I use the LOWEST OEL?</a:t>
            </a:r>
          </a:p>
        </p:txBody>
      </p:sp>
      <p:sp>
        <p:nvSpPr>
          <p:cNvPr id="99338" name="Text Box 10">
            <a:extLst>
              <a:ext uri="{FF2B5EF4-FFF2-40B4-BE49-F238E27FC236}">
                <a16:creationId xmlns:a16="http://schemas.microsoft.com/office/drawing/2014/main" id="{6C803244-AE76-4AEB-AFD1-9580045C59B7}"/>
              </a:ext>
            </a:extLst>
          </p:cNvPr>
          <p:cNvSpPr txBox="1">
            <a:spLocks noChangeArrowheads="1"/>
          </p:cNvSpPr>
          <p:nvPr/>
        </p:nvSpPr>
        <p:spPr bwMode="auto">
          <a:xfrm>
            <a:off x="4651773" y="2469356"/>
            <a:ext cx="665567"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350">
                <a:solidFill>
                  <a:schemeClr val="bg2"/>
                </a:solidFill>
              </a:rPr>
              <a:t>5 ppm</a:t>
            </a:r>
          </a:p>
        </p:txBody>
      </p:sp>
      <p:sp>
        <p:nvSpPr>
          <p:cNvPr id="99339" name="Text Box 11">
            <a:extLst>
              <a:ext uri="{FF2B5EF4-FFF2-40B4-BE49-F238E27FC236}">
                <a16:creationId xmlns:a16="http://schemas.microsoft.com/office/drawing/2014/main" id="{1726431A-7AA8-4B0A-A30D-F848410122E7}"/>
              </a:ext>
            </a:extLst>
          </p:cNvPr>
          <p:cNvSpPr txBox="1">
            <a:spLocks noChangeArrowheads="1"/>
          </p:cNvSpPr>
          <p:nvPr/>
        </p:nvSpPr>
        <p:spPr bwMode="auto">
          <a:xfrm>
            <a:off x="5406629" y="2877741"/>
            <a:ext cx="6944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350" b="1"/>
              <a:t>3 ppm</a:t>
            </a:r>
          </a:p>
        </p:txBody>
      </p:sp>
      <p:sp>
        <p:nvSpPr>
          <p:cNvPr id="99340" name="Text Box 12">
            <a:extLst>
              <a:ext uri="{FF2B5EF4-FFF2-40B4-BE49-F238E27FC236}">
                <a16:creationId xmlns:a16="http://schemas.microsoft.com/office/drawing/2014/main" id="{6917BF7F-ABD5-4799-91AA-3B889E1B0CE3}"/>
              </a:ext>
            </a:extLst>
          </p:cNvPr>
          <p:cNvSpPr txBox="1">
            <a:spLocks noChangeArrowheads="1"/>
          </p:cNvSpPr>
          <p:nvPr/>
        </p:nvSpPr>
        <p:spPr bwMode="auto">
          <a:xfrm>
            <a:off x="6103144" y="3314700"/>
            <a:ext cx="665567"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350">
                <a:solidFill>
                  <a:schemeClr val="bg2"/>
                </a:solidFill>
              </a:rPr>
              <a:t>1 ppm</a:t>
            </a:r>
          </a:p>
        </p:txBody>
      </p:sp>
      <p:sp>
        <p:nvSpPr>
          <p:cNvPr id="99341" name="Text Box 13">
            <a:extLst>
              <a:ext uri="{FF2B5EF4-FFF2-40B4-BE49-F238E27FC236}">
                <a16:creationId xmlns:a16="http://schemas.microsoft.com/office/drawing/2014/main" id="{13A55234-6559-46AE-B35B-CE72FA31F023}"/>
              </a:ext>
            </a:extLst>
          </p:cNvPr>
          <p:cNvSpPr txBox="1">
            <a:spLocks noChangeArrowheads="1"/>
          </p:cNvSpPr>
          <p:nvPr/>
        </p:nvSpPr>
        <p:spPr bwMode="auto">
          <a:xfrm>
            <a:off x="4561285" y="3552825"/>
            <a:ext cx="79060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350" b="1"/>
              <a:t>10 ppm</a:t>
            </a:r>
          </a:p>
        </p:txBody>
      </p:sp>
      <p:sp>
        <p:nvSpPr>
          <p:cNvPr id="99342" name="Text Box 14">
            <a:extLst>
              <a:ext uri="{FF2B5EF4-FFF2-40B4-BE49-F238E27FC236}">
                <a16:creationId xmlns:a16="http://schemas.microsoft.com/office/drawing/2014/main" id="{960DC857-1FF1-44BB-831C-C6AE457D6C21}"/>
              </a:ext>
            </a:extLst>
          </p:cNvPr>
          <p:cNvSpPr txBox="1">
            <a:spLocks noChangeArrowheads="1"/>
          </p:cNvSpPr>
          <p:nvPr/>
        </p:nvSpPr>
        <p:spPr bwMode="auto">
          <a:xfrm>
            <a:off x="6115051" y="2320528"/>
            <a:ext cx="857927"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350">
                <a:solidFill>
                  <a:schemeClr val="bg2"/>
                </a:solidFill>
              </a:rPr>
              <a:t>100 ppm</a:t>
            </a:r>
          </a:p>
        </p:txBody>
      </p:sp>
    </p:spTree>
    <p:extLst>
      <p:ext uri="{BB962C8B-B14F-4D97-AF65-F5344CB8AC3E}">
        <p14:creationId xmlns:p14="http://schemas.microsoft.com/office/powerpoint/2010/main" val="20933624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3000"/>
                                  </p:stCondLst>
                                  <p:childTnLst>
                                    <p:set>
                                      <p:cBhvr>
                                        <p:cTn id="6" dur="1" fill="hold">
                                          <p:stCondLst>
                                            <p:cond delay="0"/>
                                          </p:stCondLst>
                                        </p:cTn>
                                        <p:tgtEl>
                                          <p:spTgt spid="99337"/>
                                        </p:tgtEl>
                                        <p:attrNameLst>
                                          <p:attrName>style.visibility</p:attrName>
                                        </p:attrNameLst>
                                      </p:cBhvr>
                                      <p:to>
                                        <p:strVal val="visible"/>
                                      </p:to>
                                    </p:set>
                                    <p:animEffect transition="in" filter="dissolve">
                                      <p:cBhvr>
                                        <p:cTn id="7" dur="1000"/>
                                        <p:tgtEl>
                                          <p:spTgt spid="99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426" name="Picture 58">
            <a:extLst>
              <a:ext uri="{FF2B5EF4-FFF2-40B4-BE49-F238E27FC236}">
                <a16:creationId xmlns:a16="http://schemas.microsoft.com/office/drawing/2014/main" id="{311BFF4F-B8F5-4C42-96E3-D4D8C4A249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1907" y="0"/>
            <a:ext cx="4179094"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6427" name="WordArt 59">
            <a:extLst>
              <a:ext uri="{FF2B5EF4-FFF2-40B4-BE49-F238E27FC236}">
                <a16:creationId xmlns:a16="http://schemas.microsoft.com/office/drawing/2014/main" id="{87294617-FFF1-411D-960C-AE97DDEA4F4E}"/>
              </a:ext>
            </a:extLst>
          </p:cNvPr>
          <p:cNvSpPr>
            <a:spLocks noChangeArrowheads="1" noChangeShapeType="1" noTextEdit="1"/>
          </p:cNvSpPr>
          <p:nvPr/>
        </p:nvSpPr>
        <p:spPr bwMode="auto">
          <a:xfrm>
            <a:off x="1049441" y="1219795"/>
            <a:ext cx="2077640" cy="2703909"/>
          </a:xfrm>
          <a:prstGeom prst="rect">
            <a:avLst/>
          </a:prstGeom>
        </p:spPr>
        <p:txBody>
          <a:bodyPr wrap="none" fromWordArt="1">
            <a:prstTxWarp prst="textPlain">
              <a:avLst>
                <a:gd name="adj" fmla="val 50000"/>
              </a:avLst>
            </a:prstTxWarp>
          </a:bodyPr>
          <a:lstStyle/>
          <a:p>
            <a:pPr algn="ctr"/>
            <a:r>
              <a:rPr lang="en-US" sz="3200" b="1" kern="10" dirty="0">
                <a:ln w="12700">
                  <a:solidFill>
                    <a:srgbClr val="EAEAEA"/>
                  </a:solidFill>
                  <a:round/>
                  <a:headEnd type="none" w="sm" len="sm"/>
                  <a:tailEnd type="none" w="sm" len="sm"/>
                </a:ln>
                <a:solidFill>
                  <a:srgbClr val="002060"/>
                </a:solidFill>
                <a:latin typeface="+mj-lt"/>
              </a:rPr>
              <a:t>OEL </a:t>
            </a:r>
          </a:p>
          <a:p>
            <a:pPr algn="ctr"/>
            <a:r>
              <a:rPr lang="en-US" sz="3200" b="1" kern="10" dirty="0">
                <a:ln w="12700">
                  <a:solidFill>
                    <a:srgbClr val="EAEAEA"/>
                  </a:solidFill>
                  <a:round/>
                  <a:headEnd type="none" w="sm" len="sm"/>
                  <a:tailEnd type="none" w="sm" len="sm"/>
                </a:ln>
                <a:solidFill>
                  <a:srgbClr val="002060"/>
                </a:solidFill>
                <a:latin typeface="+mj-lt"/>
              </a:rPr>
              <a:t>Decision </a:t>
            </a:r>
          </a:p>
          <a:p>
            <a:pPr algn="ctr"/>
            <a:r>
              <a:rPr lang="en-US" sz="3200" b="1" kern="10" dirty="0">
                <a:ln w="12700">
                  <a:solidFill>
                    <a:srgbClr val="EAEAEA"/>
                  </a:solidFill>
                  <a:round/>
                  <a:headEnd type="none" w="sm" len="sm"/>
                  <a:tailEnd type="none" w="sm" len="sm"/>
                </a:ln>
                <a:solidFill>
                  <a:srgbClr val="002060"/>
                </a:solidFill>
                <a:latin typeface="+mj-lt"/>
              </a:rPr>
              <a:t>Logic</a:t>
            </a:r>
          </a:p>
        </p:txBody>
      </p:sp>
    </p:spTree>
    <p:extLst>
      <p:ext uri="{BB962C8B-B14F-4D97-AF65-F5344CB8AC3E}">
        <p14:creationId xmlns:p14="http://schemas.microsoft.com/office/powerpoint/2010/main" val="10800235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4664F826-B63C-4E22-9B8A-2A90D1F247E7}"/>
              </a:ext>
            </a:extLst>
          </p:cNvPr>
          <p:cNvSpPr>
            <a:spLocks noGrp="1" noChangeArrowheads="1"/>
          </p:cNvSpPr>
          <p:nvPr>
            <p:ph type="title" idx="4294967295"/>
          </p:nvPr>
        </p:nvSpPr>
        <p:spPr>
          <a:noFill/>
          <a:ln/>
        </p:spPr>
        <p:txBody>
          <a:bodyPr/>
          <a:lstStyle/>
          <a:p>
            <a:r>
              <a:rPr lang="en-US" altLang="en-US" dirty="0">
                <a:solidFill>
                  <a:srgbClr val="002060"/>
                </a:solidFill>
              </a:rPr>
              <a:t>Dow’s “OEL Decision Logic”</a:t>
            </a:r>
          </a:p>
        </p:txBody>
      </p:sp>
      <p:graphicFrame>
        <p:nvGraphicFramePr>
          <p:cNvPr id="103427" name="Object 3">
            <a:extLst>
              <a:ext uri="{FF2B5EF4-FFF2-40B4-BE49-F238E27FC236}">
                <a16:creationId xmlns:a16="http://schemas.microsoft.com/office/drawing/2014/main" id="{014AE2A6-0D5A-4DB5-8982-B9E66714031E}"/>
              </a:ext>
            </a:extLst>
          </p:cNvPr>
          <p:cNvGraphicFramePr>
            <a:graphicFrameLocks/>
          </p:cNvGraphicFramePr>
          <p:nvPr/>
        </p:nvGraphicFramePr>
        <p:xfrm>
          <a:off x="3028950" y="2464594"/>
          <a:ext cx="3562350" cy="1246585"/>
        </p:xfrm>
        <a:graphic>
          <a:graphicData uri="http://schemas.openxmlformats.org/presentationml/2006/ole">
            <mc:AlternateContent xmlns:mc="http://schemas.openxmlformats.org/markup-compatibility/2006">
              <mc:Choice xmlns:v="urn:schemas-microsoft-com:vml" Requires="v">
                <p:oleObj spid="_x0000_s3073" name="ClipArt" r:id="rId4" imgW="4749480" imgH="1661760" progId="MS_ClipArt_Gallery.2">
                  <p:embed/>
                </p:oleObj>
              </mc:Choice>
              <mc:Fallback>
                <p:oleObj name="ClipArt" r:id="rId4" imgW="4749480" imgH="1661760" progId="MS_ClipArt_Gallery.2">
                  <p:embed/>
                  <p:pic>
                    <p:nvPicPr>
                      <p:cNvPr id="103427" name="Object 3">
                        <a:extLst>
                          <a:ext uri="{FF2B5EF4-FFF2-40B4-BE49-F238E27FC236}">
                            <a16:creationId xmlns:a16="http://schemas.microsoft.com/office/drawing/2014/main" id="{014AE2A6-0D5A-4DB5-8982-B9E66714031E}"/>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8950" y="2464594"/>
                        <a:ext cx="3562350" cy="1246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03428" name="Group 4">
            <a:extLst>
              <a:ext uri="{FF2B5EF4-FFF2-40B4-BE49-F238E27FC236}">
                <a16:creationId xmlns:a16="http://schemas.microsoft.com/office/drawing/2014/main" id="{65F91E7F-EF41-4104-9005-3BEC6EBF8E29}"/>
              </a:ext>
            </a:extLst>
          </p:cNvPr>
          <p:cNvGrpSpPr>
            <a:grpSpLocks/>
          </p:cNvGrpSpPr>
          <p:nvPr/>
        </p:nvGrpSpPr>
        <p:grpSpPr bwMode="auto">
          <a:xfrm>
            <a:off x="1631156" y="1298972"/>
            <a:ext cx="1504950" cy="1647825"/>
            <a:chOff x="410" y="1091"/>
            <a:chExt cx="1264" cy="1384"/>
          </a:xfrm>
        </p:grpSpPr>
        <p:sp>
          <p:nvSpPr>
            <p:cNvPr id="103429" name="Freeform 5">
              <a:extLst>
                <a:ext uri="{FF2B5EF4-FFF2-40B4-BE49-F238E27FC236}">
                  <a16:creationId xmlns:a16="http://schemas.microsoft.com/office/drawing/2014/main" id="{4C51FC7C-9D07-487B-B7A2-F597563E1D32}"/>
                </a:ext>
              </a:extLst>
            </p:cNvPr>
            <p:cNvSpPr>
              <a:spLocks/>
            </p:cNvSpPr>
            <p:nvPr/>
          </p:nvSpPr>
          <p:spPr bwMode="auto">
            <a:xfrm>
              <a:off x="410" y="1091"/>
              <a:ext cx="1264" cy="1384"/>
            </a:xfrm>
            <a:custGeom>
              <a:avLst/>
              <a:gdLst>
                <a:gd name="T0" fmla="*/ 507 w 1264"/>
                <a:gd name="T1" fmla="*/ 220 h 1384"/>
                <a:gd name="T2" fmla="*/ 489 w 1264"/>
                <a:gd name="T3" fmla="*/ 105 h 1384"/>
                <a:gd name="T4" fmla="*/ 551 w 1264"/>
                <a:gd name="T5" fmla="*/ 13 h 1384"/>
                <a:gd name="T6" fmla="*/ 693 w 1264"/>
                <a:gd name="T7" fmla="*/ 3 h 1384"/>
                <a:gd name="T8" fmla="*/ 763 w 1264"/>
                <a:gd name="T9" fmla="*/ 57 h 1384"/>
                <a:gd name="T10" fmla="*/ 779 w 1264"/>
                <a:gd name="T11" fmla="*/ 151 h 1384"/>
                <a:gd name="T12" fmla="*/ 765 w 1264"/>
                <a:gd name="T13" fmla="*/ 252 h 1384"/>
                <a:gd name="T14" fmla="*/ 834 w 1264"/>
                <a:gd name="T15" fmla="*/ 312 h 1384"/>
                <a:gd name="T16" fmla="*/ 938 w 1264"/>
                <a:gd name="T17" fmla="*/ 338 h 1384"/>
                <a:gd name="T18" fmla="*/ 981 w 1264"/>
                <a:gd name="T19" fmla="*/ 385 h 1384"/>
                <a:gd name="T20" fmla="*/ 983 w 1264"/>
                <a:gd name="T21" fmla="*/ 452 h 1384"/>
                <a:gd name="T22" fmla="*/ 1024 w 1264"/>
                <a:gd name="T23" fmla="*/ 512 h 1384"/>
                <a:gd name="T24" fmla="*/ 1106 w 1264"/>
                <a:gd name="T25" fmla="*/ 524 h 1384"/>
                <a:gd name="T26" fmla="*/ 1196 w 1264"/>
                <a:gd name="T27" fmla="*/ 519 h 1384"/>
                <a:gd name="T28" fmla="*/ 1249 w 1264"/>
                <a:gd name="T29" fmla="*/ 548 h 1384"/>
                <a:gd name="T30" fmla="*/ 1262 w 1264"/>
                <a:gd name="T31" fmla="*/ 653 h 1384"/>
                <a:gd name="T32" fmla="*/ 1249 w 1264"/>
                <a:gd name="T33" fmla="*/ 794 h 1384"/>
                <a:gd name="T34" fmla="*/ 1195 w 1264"/>
                <a:gd name="T35" fmla="*/ 827 h 1384"/>
                <a:gd name="T36" fmla="*/ 1097 w 1264"/>
                <a:gd name="T37" fmla="*/ 822 h 1384"/>
                <a:gd name="T38" fmla="*/ 1026 w 1264"/>
                <a:gd name="T39" fmla="*/ 833 h 1384"/>
                <a:gd name="T40" fmla="*/ 985 w 1264"/>
                <a:gd name="T41" fmla="*/ 875 h 1384"/>
                <a:gd name="T42" fmla="*/ 981 w 1264"/>
                <a:gd name="T43" fmla="*/ 954 h 1384"/>
                <a:gd name="T44" fmla="*/ 935 w 1264"/>
                <a:gd name="T45" fmla="*/ 1009 h 1384"/>
                <a:gd name="T46" fmla="*/ 851 w 1264"/>
                <a:gd name="T47" fmla="*/ 1028 h 1384"/>
                <a:gd name="T48" fmla="*/ 779 w 1264"/>
                <a:gd name="T49" fmla="*/ 1066 h 1384"/>
                <a:gd name="T50" fmla="*/ 763 w 1264"/>
                <a:gd name="T51" fmla="*/ 1144 h 1384"/>
                <a:gd name="T52" fmla="*/ 779 w 1264"/>
                <a:gd name="T53" fmla="*/ 1239 h 1384"/>
                <a:gd name="T54" fmla="*/ 744 w 1264"/>
                <a:gd name="T55" fmla="*/ 1330 h 1384"/>
                <a:gd name="T56" fmla="*/ 683 w 1264"/>
                <a:gd name="T57" fmla="*/ 1377 h 1384"/>
                <a:gd name="T58" fmla="*/ 589 w 1264"/>
                <a:gd name="T59" fmla="*/ 1382 h 1384"/>
                <a:gd name="T60" fmla="*/ 518 w 1264"/>
                <a:gd name="T61" fmla="*/ 1346 h 1384"/>
                <a:gd name="T62" fmla="*/ 485 w 1264"/>
                <a:gd name="T63" fmla="*/ 1279 h 1384"/>
                <a:gd name="T64" fmla="*/ 493 w 1264"/>
                <a:gd name="T65" fmla="*/ 1199 h 1384"/>
                <a:gd name="T66" fmla="*/ 498 w 1264"/>
                <a:gd name="T67" fmla="*/ 1127 h 1384"/>
                <a:gd name="T68" fmla="*/ 451 w 1264"/>
                <a:gd name="T69" fmla="*/ 1076 h 1384"/>
                <a:gd name="T70" fmla="*/ 373 w 1264"/>
                <a:gd name="T71" fmla="*/ 1056 h 1384"/>
                <a:gd name="T72" fmla="*/ 299 w 1264"/>
                <a:gd name="T73" fmla="*/ 1027 h 1384"/>
                <a:gd name="T74" fmla="*/ 279 w 1264"/>
                <a:gd name="T75" fmla="*/ 947 h 1384"/>
                <a:gd name="T76" fmla="*/ 256 w 1264"/>
                <a:gd name="T77" fmla="*/ 881 h 1384"/>
                <a:gd name="T78" fmla="*/ 182 w 1264"/>
                <a:gd name="T79" fmla="*/ 857 h 1384"/>
                <a:gd name="T80" fmla="*/ 106 w 1264"/>
                <a:gd name="T81" fmla="*/ 864 h 1384"/>
                <a:gd name="T82" fmla="*/ 24 w 1264"/>
                <a:gd name="T83" fmla="*/ 843 h 1384"/>
                <a:gd name="T84" fmla="*/ 1 w 1264"/>
                <a:gd name="T85" fmla="*/ 751 h 1384"/>
                <a:gd name="T86" fmla="*/ 5 w 1264"/>
                <a:gd name="T87" fmla="*/ 618 h 1384"/>
                <a:gd name="T88" fmla="*/ 30 w 1264"/>
                <a:gd name="T89" fmla="*/ 538 h 1384"/>
                <a:gd name="T90" fmla="*/ 93 w 1264"/>
                <a:gd name="T91" fmla="*/ 518 h 1384"/>
                <a:gd name="T92" fmla="*/ 186 w 1264"/>
                <a:gd name="T93" fmla="*/ 525 h 1384"/>
                <a:gd name="T94" fmla="*/ 269 w 1264"/>
                <a:gd name="T95" fmla="*/ 493 h 1384"/>
                <a:gd name="T96" fmla="*/ 284 w 1264"/>
                <a:gd name="T97" fmla="*/ 420 h 1384"/>
                <a:gd name="T98" fmla="*/ 314 w 1264"/>
                <a:gd name="T99" fmla="*/ 347 h 1384"/>
                <a:gd name="T100" fmla="*/ 402 w 1264"/>
                <a:gd name="T101" fmla="*/ 321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64" h="1384">
                  <a:moveTo>
                    <a:pt x="481" y="289"/>
                  </a:moveTo>
                  <a:lnTo>
                    <a:pt x="493" y="273"/>
                  </a:lnTo>
                  <a:lnTo>
                    <a:pt x="502" y="258"/>
                  </a:lnTo>
                  <a:lnTo>
                    <a:pt x="507" y="242"/>
                  </a:lnTo>
                  <a:lnTo>
                    <a:pt x="507" y="220"/>
                  </a:lnTo>
                  <a:lnTo>
                    <a:pt x="501" y="195"/>
                  </a:lnTo>
                  <a:lnTo>
                    <a:pt x="496" y="175"/>
                  </a:lnTo>
                  <a:lnTo>
                    <a:pt x="489" y="149"/>
                  </a:lnTo>
                  <a:lnTo>
                    <a:pt x="487" y="122"/>
                  </a:lnTo>
                  <a:lnTo>
                    <a:pt x="489" y="105"/>
                  </a:lnTo>
                  <a:lnTo>
                    <a:pt x="494" y="84"/>
                  </a:lnTo>
                  <a:lnTo>
                    <a:pt x="504" y="63"/>
                  </a:lnTo>
                  <a:lnTo>
                    <a:pt x="518" y="42"/>
                  </a:lnTo>
                  <a:lnTo>
                    <a:pt x="536" y="25"/>
                  </a:lnTo>
                  <a:lnTo>
                    <a:pt x="551" y="13"/>
                  </a:lnTo>
                  <a:lnTo>
                    <a:pt x="573" y="5"/>
                  </a:lnTo>
                  <a:lnTo>
                    <a:pt x="599" y="1"/>
                  </a:lnTo>
                  <a:lnTo>
                    <a:pt x="626" y="0"/>
                  </a:lnTo>
                  <a:lnTo>
                    <a:pt x="664" y="0"/>
                  </a:lnTo>
                  <a:lnTo>
                    <a:pt x="693" y="3"/>
                  </a:lnTo>
                  <a:lnTo>
                    <a:pt x="710" y="9"/>
                  </a:lnTo>
                  <a:lnTo>
                    <a:pt x="723" y="17"/>
                  </a:lnTo>
                  <a:lnTo>
                    <a:pt x="736" y="25"/>
                  </a:lnTo>
                  <a:lnTo>
                    <a:pt x="750" y="39"/>
                  </a:lnTo>
                  <a:lnTo>
                    <a:pt x="763" y="57"/>
                  </a:lnTo>
                  <a:lnTo>
                    <a:pt x="773" y="73"/>
                  </a:lnTo>
                  <a:lnTo>
                    <a:pt x="778" y="86"/>
                  </a:lnTo>
                  <a:lnTo>
                    <a:pt x="782" y="110"/>
                  </a:lnTo>
                  <a:lnTo>
                    <a:pt x="782" y="131"/>
                  </a:lnTo>
                  <a:lnTo>
                    <a:pt x="779" y="151"/>
                  </a:lnTo>
                  <a:lnTo>
                    <a:pt x="775" y="167"/>
                  </a:lnTo>
                  <a:lnTo>
                    <a:pt x="770" y="192"/>
                  </a:lnTo>
                  <a:lnTo>
                    <a:pt x="763" y="219"/>
                  </a:lnTo>
                  <a:lnTo>
                    <a:pt x="760" y="236"/>
                  </a:lnTo>
                  <a:lnTo>
                    <a:pt x="765" y="252"/>
                  </a:lnTo>
                  <a:lnTo>
                    <a:pt x="771" y="264"/>
                  </a:lnTo>
                  <a:lnTo>
                    <a:pt x="782" y="280"/>
                  </a:lnTo>
                  <a:lnTo>
                    <a:pt x="797" y="293"/>
                  </a:lnTo>
                  <a:lnTo>
                    <a:pt x="812" y="304"/>
                  </a:lnTo>
                  <a:lnTo>
                    <a:pt x="834" y="312"/>
                  </a:lnTo>
                  <a:lnTo>
                    <a:pt x="855" y="318"/>
                  </a:lnTo>
                  <a:lnTo>
                    <a:pt x="876" y="323"/>
                  </a:lnTo>
                  <a:lnTo>
                    <a:pt x="898" y="326"/>
                  </a:lnTo>
                  <a:lnTo>
                    <a:pt x="920" y="332"/>
                  </a:lnTo>
                  <a:lnTo>
                    <a:pt x="938" y="338"/>
                  </a:lnTo>
                  <a:lnTo>
                    <a:pt x="952" y="345"/>
                  </a:lnTo>
                  <a:lnTo>
                    <a:pt x="963" y="353"/>
                  </a:lnTo>
                  <a:lnTo>
                    <a:pt x="971" y="362"/>
                  </a:lnTo>
                  <a:lnTo>
                    <a:pt x="976" y="372"/>
                  </a:lnTo>
                  <a:lnTo>
                    <a:pt x="981" y="385"/>
                  </a:lnTo>
                  <a:lnTo>
                    <a:pt x="983" y="397"/>
                  </a:lnTo>
                  <a:lnTo>
                    <a:pt x="985" y="408"/>
                  </a:lnTo>
                  <a:lnTo>
                    <a:pt x="985" y="422"/>
                  </a:lnTo>
                  <a:lnTo>
                    <a:pt x="983" y="439"/>
                  </a:lnTo>
                  <a:lnTo>
                    <a:pt x="983" y="452"/>
                  </a:lnTo>
                  <a:lnTo>
                    <a:pt x="986" y="468"/>
                  </a:lnTo>
                  <a:lnTo>
                    <a:pt x="993" y="481"/>
                  </a:lnTo>
                  <a:lnTo>
                    <a:pt x="1001" y="493"/>
                  </a:lnTo>
                  <a:lnTo>
                    <a:pt x="1011" y="502"/>
                  </a:lnTo>
                  <a:lnTo>
                    <a:pt x="1024" y="512"/>
                  </a:lnTo>
                  <a:lnTo>
                    <a:pt x="1036" y="518"/>
                  </a:lnTo>
                  <a:lnTo>
                    <a:pt x="1056" y="522"/>
                  </a:lnTo>
                  <a:lnTo>
                    <a:pt x="1073" y="524"/>
                  </a:lnTo>
                  <a:lnTo>
                    <a:pt x="1089" y="525"/>
                  </a:lnTo>
                  <a:lnTo>
                    <a:pt x="1106" y="524"/>
                  </a:lnTo>
                  <a:lnTo>
                    <a:pt x="1128" y="522"/>
                  </a:lnTo>
                  <a:lnTo>
                    <a:pt x="1145" y="521"/>
                  </a:lnTo>
                  <a:lnTo>
                    <a:pt x="1161" y="519"/>
                  </a:lnTo>
                  <a:lnTo>
                    <a:pt x="1177" y="518"/>
                  </a:lnTo>
                  <a:lnTo>
                    <a:pt x="1196" y="519"/>
                  </a:lnTo>
                  <a:lnTo>
                    <a:pt x="1206" y="521"/>
                  </a:lnTo>
                  <a:lnTo>
                    <a:pt x="1217" y="524"/>
                  </a:lnTo>
                  <a:lnTo>
                    <a:pt x="1228" y="530"/>
                  </a:lnTo>
                  <a:lnTo>
                    <a:pt x="1240" y="538"/>
                  </a:lnTo>
                  <a:lnTo>
                    <a:pt x="1249" y="548"/>
                  </a:lnTo>
                  <a:lnTo>
                    <a:pt x="1256" y="563"/>
                  </a:lnTo>
                  <a:lnTo>
                    <a:pt x="1259" y="576"/>
                  </a:lnTo>
                  <a:lnTo>
                    <a:pt x="1261" y="592"/>
                  </a:lnTo>
                  <a:lnTo>
                    <a:pt x="1263" y="620"/>
                  </a:lnTo>
                  <a:lnTo>
                    <a:pt x="1262" y="653"/>
                  </a:lnTo>
                  <a:lnTo>
                    <a:pt x="1263" y="689"/>
                  </a:lnTo>
                  <a:lnTo>
                    <a:pt x="1260" y="730"/>
                  </a:lnTo>
                  <a:lnTo>
                    <a:pt x="1257" y="759"/>
                  </a:lnTo>
                  <a:lnTo>
                    <a:pt x="1254" y="781"/>
                  </a:lnTo>
                  <a:lnTo>
                    <a:pt x="1249" y="794"/>
                  </a:lnTo>
                  <a:lnTo>
                    <a:pt x="1241" y="806"/>
                  </a:lnTo>
                  <a:lnTo>
                    <a:pt x="1232" y="814"/>
                  </a:lnTo>
                  <a:lnTo>
                    <a:pt x="1220" y="821"/>
                  </a:lnTo>
                  <a:lnTo>
                    <a:pt x="1207" y="824"/>
                  </a:lnTo>
                  <a:lnTo>
                    <a:pt x="1195" y="827"/>
                  </a:lnTo>
                  <a:lnTo>
                    <a:pt x="1170" y="828"/>
                  </a:lnTo>
                  <a:lnTo>
                    <a:pt x="1149" y="827"/>
                  </a:lnTo>
                  <a:lnTo>
                    <a:pt x="1131" y="824"/>
                  </a:lnTo>
                  <a:lnTo>
                    <a:pt x="1115" y="823"/>
                  </a:lnTo>
                  <a:lnTo>
                    <a:pt x="1097" y="822"/>
                  </a:lnTo>
                  <a:lnTo>
                    <a:pt x="1082" y="822"/>
                  </a:lnTo>
                  <a:lnTo>
                    <a:pt x="1068" y="823"/>
                  </a:lnTo>
                  <a:lnTo>
                    <a:pt x="1053" y="824"/>
                  </a:lnTo>
                  <a:lnTo>
                    <a:pt x="1035" y="829"/>
                  </a:lnTo>
                  <a:lnTo>
                    <a:pt x="1026" y="833"/>
                  </a:lnTo>
                  <a:lnTo>
                    <a:pt x="1017" y="837"/>
                  </a:lnTo>
                  <a:lnTo>
                    <a:pt x="1005" y="845"/>
                  </a:lnTo>
                  <a:lnTo>
                    <a:pt x="997" y="855"/>
                  </a:lnTo>
                  <a:lnTo>
                    <a:pt x="991" y="864"/>
                  </a:lnTo>
                  <a:lnTo>
                    <a:pt x="985" y="875"/>
                  </a:lnTo>
                  <a:lnTo>
                    <a:pt x="982" y="885"/>
                  </a:lnTo>
                  <a:lnTo>
                    <a:pt x="981" y="897"/>
                  </a:lnTo>
                  <a:lnTo>
                    <a:pt x="982" y="910"/>
                  </a:lnTo>
                  <a:lnTo>
                    <a:pt x="982" y="932"/>
                  </a:lnTo>
                  <a:lnTo>
                    <a:pt x="981" y="954"/>
                  </a:lnTo>
                  <a:lnTo>
                    <a:pt x="975" y="971"/>
                  </a:lnTo>
                  <a:lnTo>
                    <a:pt x="970" y="985"/>
                  </a:lnTo>
                  <a:lnTo>
                    <a:pt x="961" y="994"/>
                  </a:lnTo>
                  <a:lnTo>
                    <a:pt x="948" y="1002"/>
                  </a:lnTo>
                  <a:lnTo>
                    <a:pt x="935" y="1009"/>
                  </a:lnTo>
                  <a:lnTo>
                    <a:pt x="920" y="1013"/>
                  </a:lnTo>
                  <a:lnTo>
                    <a:pt x="902" y="1017"/>
                  </a:lnTo>
                  <a:lnTo>
                    <a:pt x="886" y="1022"/>
                  </a:lnTo>
                  <a:lnTo>
                    <a:pt x="867" y="1025"/>
                  </a:lnTo>
                  <a:lnTo>
                    <a:pt x="851" y="1028"/>
                  </a:lnTo>
                  <a:lnTo>
                    <a:pt x="834" y="1032"/>
                  </a:lnTo>
                  <a:lnTo>
                    <a:pt x="820" y="1039"/>
                  </a:lnTo>
                  <a:lnTo>
                    <a:pt x="804" y="1046"/>
                  </a:lnTo>
                  <a:lnTo>
                    <a:pt x="790" y="1054"/>
                  </a:lnTo>
                  <a:lnTo>
                    <a:pt x="779" y="1066"/>
                  </a:lnTo>
                  <a:lnTo>
                    <a:pt x="769" y="1080"/>
                  </a:lnTo>
                  <a:lnTo>
                    <a:pt x="761" y="1097"/>
                  </a:lnTo>
                  <a:lnTo>
                    <a:pt x="759" y="1111"/>
                  </a:lnTo>
                  <a:lnTo>
                    <a:pt x="760" y="1128"/>
                  </a:lnTo>
                  <a:lnTo>
                    <a:pt x="763" y="1144"/>
                  </a:lnTo>
                  <a:lnTo>
                    <a:pt x="768" y="1161"/>
                  </a:lnTo>
                  <a:lnTo>
                    <a:pt x="772" y="1179"/>
                  </a:lnTo>
                  <a:lnTo>
                    <a:pt x="775" y="1196"/>
                  </a:lnTo>
                  <a:lnTo>
                    <a:pt x="779" y="1218"/>
                  </a:lnTo>
                  <a:lnTo>
                    <a:pt x="779" y="1239"/>
                  </a:lnTo>
                  <a:lnTo>
                    <a:pt x="774" y="1261"/>
                  </a:lnTo>
                  <a:lnTo>
                    <a:pt x="769" y="1278"/>
                  </a:lnTo>
                  <a:lnTo>
                    <a:pt x="763" y="1294"/>
                  </a:lnTo>
                  <a:lnTo>
                    <a:pt x="755" y="1310"/>
                  </a:lnTo>
                  <a:lnTo>
                    <a:pt x="744" y="1330"/>
                  </a:lnTo>
                  <a:lnTo>
                    <a:pt x="732" y="1342"/>
                  </a:lnTo>
                  <a:lnTo>
                    <a:pt x="723" y="1351"/>
                  </a:lnTo>
                  <a:lnTo>
                    <a:pt x="710" y="1362"/>
                  </a:lnTo>
                  <a:lnTo>
                    <a:pt x="696" y="1372"/>
                  </a:lnTo>
                  <a:lnTo>
                    <a:pt x="683" y="1377"/>
                  </a:lnTo>
                  <a:lnTo>
                    <a:pt x="671" y="1380"/>
                  </a:lnTo>
                  <a:lnTo>
                    <a:pt x="652" y="1382"/>
                  </a:lnTo>
                  <a:lnTo>
                    <a:pt x="629" y="1383"/>
                  </a:lnTo>
                  <a:lnTo>
                    <a:pt x="602" y="1382"/>
                  </a:lnTo>
                  <a:lnTo>
                    <a:pt x="589" y="1382"/>
                  </a:lnTo>
                  <a:lnTo>
                    <a:pt x="572" y="1379"/>
                  </a:lnTo>
                  <a:lnTo>
                    <a:pt x="554" y="1374"/>
                  </a:lnTo>
                  <a:lnTo>
                    <a:pt x="539" y="1365"/>
                  </a:lnTo>
                  <a:lnTo>
                    <a:pt x="529" y="1357"/>
                  </a:lnTo>
                  <a:lnTo>
                    <a:pt x="518" y="1346"/>
                  </a:lnTo>
                  <a:lnTo>
                    <a:pt x="509" y="1337"/>
                  </a:lnTo>
                  <a:lnTo>
                    <a:pt x="500" y="1324"/>
                  </a:lnTo>
                  <a:lnTo>
                    <a:pt x="493" y="1311"/>
                  </a:lnTo>
                  <a:lnTo>
                    <a:pt x="488" y="1295"/>
                  </a:lnTo>
                  <a:lnTo>
                    <a:pt x="485" y="1279"/>
                  </a:lnTo>
                  <a:lnTo>
                    <a:pt x="484" y="1266"/>
                  </a:lnTo>
                  <a:lnTo>
                    <a:pt x="484" y="1248"/>
                  </a:lnTo>
                  <a:lnTo>
                    <a:pt x="485" y="1233"/>
                  </a:lnTo>
                  <a:lnTo>
                    <a:pt x="489" y="1218"/>
                  </a:lnTo>
                  <a:lnTo>
                    <a:pt x="493" y="1199"/>
                  </a:lnTo>
                  <a:lnTo>
                    <a:pt x="498" y="1181"/>
                  </a:lnTo>
                  <a:lnTo>
                    <a:pt x="501" y="1166"/>
                  </a:lnTo>
                  <a:lnTo>
                    <a:pt x="502" y="1151"/>
                  </a:lnTo>
                  <a:lnTo>
                    <a:pt x="501" y="1139"/>
                  </a:lnTo>
                  <a:lnTo>
                    <a:pt x="498" y="1127"/>
                  </a:lnTo>
                  <a:lnTo>
                    <a:pt x="490" y="1112"/>
                  </a:lnTo>
                  <a:lnTo>
                    <a:pt x="483" y="1103"/>
                  </a:lnTo>
                  <a:lnTo>
                    <a:pt x="473" y="1092"/>
                  </a:lnTo>
                  <a:lnTo>
                    <a:pt x="462" y="1084"/>
                  </a:lnTo>
                  <a:lnTo>
                    <a:pt x="451" y="1076"/>
                  </a:lnTo>
                  <a:lnTo>
                    <a:pt x="435" y="1070"/>
                  </a:lnTo>
                  <a:lnTo>
                    <a:pt x="422" y="1066"/>
                  </a:lnTo>
                  <a:lnTo>
                    <a:pt x="404" y="1062"/>
                  </a:lnTo>
                  <a:lnTo>
                    <a:pt x="388" y="1060"/>
                  </a:lnTo>
                  <a:lnTo>
                    <a:pt x="373" y="1056"/>
                  </a:lnTo>
                  <a:lnTo>
                    <a:pt x="356" y="1052"/>
                  </a:lnTo>
                  <a:lnTo>
                    <a:pt x="341" y="1047"/>
                  </a:lnTo>
                  <a:lnTo>
                    <a:pt x="323" y="1042"/>
                  </a:lnTo>
                  <a:lnTo>
                    <a:pt x="309" y="1036"/>
                  </a:lnTo>
                  <a:lnTo>
                    <a:pt x="299" y="1027"/>
                  </a:lnTo>
                  <a:lnTo>
                    <a:pt x="290" y="1015"/>
                  </a:lnTo>
                  <a:lnTo>
                    <a:pt x="284" y="1000"/>
                  </a:lnTo>
                  <a:lnTo>
                    <a:pt x="279" y="981"/>
                  </a:lnTo>
                  <a:lnTo>
                    <a:pt x="278" y="965"/>
                  </a:lnTo>
                  <a:lnTo>
                    <a:pt x="279" y="947"/>
                  </a:lnTo>
                  <a:lnTo>
                    <a:pt x="281" y="934"/>
                  </a:lnTo>
                  <a:lnTo>
                    <a:pt x="279" y="917"/>
                  </a:lnTo>
                  <a:lnTo>
                    <a:pt x="274" y="904"/>
                  </a:lnTo>
                  <a:lnTo>
                    <a:pt x="265" y="890"/>
                  </a:lnTo>
                  <a:lnTo>
                    <a:pt x="256" y="881"/>
                  </a:lnTo>
                  <a:lnTo>
                    <a:pt x="246" y="873"/>
                  </a:lnTo>
                  <a:lnTo>
                    <a:pt x="231" y="867"/>
                  </a:lnTo>
                  <a:lnTo>
                    <a:pt x="214" y="861"/>
                  </a:lnTo>
                  <a:lnTo>
                    <a:pt x="196" y="859"/>
                  </a:lnTo>
                  <a:lnTo>
                    <a:pt x="182" y="857"/>
                  </a:lnTo>
                  <a:lnTo>
                    <a:pt x="165" y="857"/>
                  </a:lnTo>
                  <a:lnTo>
                    <a:pt x="150" y="859"/>
                  </a:lnTo>
                  <a:lnTo>
                    <a:pt x="135" y="860"/>
                  </a:lnTo>
                  <a:lnTo>
                    <a:pt x="121" y="862"/>
                  </a:lnTo>
                  <a:lnTo>
                    <a:pt x="106" y="864"/>
                  </a:lnTo>
                  <a:lnTo>
                    <a:pt x="81" y="864"/>
                  </a:lnTo>
                  <a:lnTo>
                    <a:pt x="65" y="863"/>
                  </a:lnTo>
                  <a:lnTo>
                    <a:pt x="49" y="859"/>
                  </a:lnTo>
                  <a:lnTo>
                    <a:pt x="37" y="853"/>
                  </a:lnTo>
                  <a:lnTo>
                    <a:pt x="24" y="843"/>
                  </a:lnTo>
                  <a:lnTo>
                    <a:pt x="15" y="832"/>
                  </a:lnTo>
                  <a:lnTo>
                    <a:pt x="9" y="821"/>
                  </a:lnTo>
                  <a:lnTo>
                    <a:pt x="3" y="798"/>
                  </a:lnTo>
                  <a:lnTo>
                    <a:pt x="2" y="774"/>
                  </a:lnTo>
                  <a:lnTo>
                    <a:pt x="1" y="751"/>
                  </a:lnTo>
                  <a:lnTo>
                    <a:pt x="0" y="721"/>
                  </a:lnTo>
                  <a:lnTo>
                    <a:pt x="2" y="696"/>
                  </a:lnTo>
                  <a:lnTo>
                    <a:pt x="3" y="668"/>
                  </a:lnTo>
                  <a:lnTo>
                    <a:pt x="4" y="644"/>
                  </a:lnTo>
                  <a:lnTo>
                    <a:pt x="5" y="618"/>
                  </a:lnTo>
                  <a:lnTo>
                    <a:pt x="8" y="598"/>
                  </a:lnTo>
                  <a:lnTo>
                    <a:pt x="11" y="577"/>
                  </a:lnTo>
                  <a:lnTo>
                    <a:pt x="15" y="560"/>
                  </a:lnTo>
                  <a:lnTo>
                    <a:pt x="21" y="549"/>
                  </a:lnTo>
                  <a:lnTo>
                    <a:pt x="30" y="538"/>
                  </a:lnTo>
                  <a:lnTo>
                    <a:pt x="39" y="532"/>
                  </a:lnTo>
                  <a:lnTo>
                    <a:pt x="51" y="524"/>
                  </a:lnTo>
                  <a:lnTo>
                    <a:pt x="62" y="522"/>
                  </a:lnTo>
                  <a:lnTo>
                    <a:pt x="75" y="519"/>
                  </a:lnTo>
                  <a:lnTo>
                    <a:pt x="93" y="518"/>
                  </a:lnTo>
                  <a:lnTo>
                    <a:pt x="109" y="519"/>
                  </a:lnTo>
                  <a:lnTo>
                    <a:pt x="130" y="522"/>
                  </a:lnTo>
                  <a:lnTo>
                    <a:pt x="149" y="523"/>
                  </a:lnTo>
                  <a:lnTo>
                    <a:pt x="165" y="524"/>
                  </a:lnTo>
                  <a:lnTo>
                    <a:pt x="186" y="525"/>
                  </a:lnTo>
                  <a:lnTo>
                    <a:pt x="209" y="522"/>
                  </a:lnTo>
                  <a:lnTo>
                    <a:pt x="228" y="518"/>
                  </a:lnTo>
                  <a:lnTo>
                    <a:pt x="246" y="511"/>
                  </a:lnTo>
                  <a:lnTo>
                    <a:pt x="257" y="504"/>
                  </a:lnTo>
                  <a:lnTo>
                    <a:pt x="269" y="493"/>
                  </a:lnTo>
                  <a:lnTo>
                    <a:pt x="278" y="479"/>
                  </a:lnTo>
                  <a:lnTo>
                    <a:pt x="284" y="466"/>
                  </a:lnTo>
                  <a:lnTo>
                    <a:pt x="286" y="451"/>
                  </a:lnTo>
                  <a:lnTo>
                    <a:pt x="285" y="440"/>
                  </a:lnTo>
                  <a:lnTo>
                    <a:pt x="284" y="420"/>
                  </a:lnTo>
                  <a:lnTo>
                    <a:pt x="285" y="399"/>
                  </a:lnTo>
                  <a:lnTo>
                    <a:pt x="289" y="383"/>
                  </a:lnTo>
                  <a:lnTo>
                    <a:pt x="294" y="368"/>
                  </a:lnTo>
                  <a:lnTo>
                    <a:pt x="301" y="358"/>
                  </a:lnTo>
                  <a:lnTo>
                    <a:pt x="314" y="347"/>
                  </a:lnTo>
                  <a:lnTo>
                    <a:pt x="329" y="339"/>
                  </a:lnTo>
                  <a:lnTo>
                    <a:pt x="348" y="333"/>
                  </a:lnTo>
                  <a:lnTo>
                    <a:pt x="367" y="328"/>
                  </a:lnTo>
                  <a:lnTo>
                    <a:pt x="382" y="324"/>
                  </a:lnTo>
                  <a:lnTo>
                    <a:pt x="402" y="321"/>
                  </a:lnTo>
                  <a:lnTo>
                    <a:pt x="421" y="317"/>
                  </a:lnTo>
                  <a:lnTo>
                    <a:pt x="442" y="311"/>
                  </a:lnTo>
                  <a:lnTo>
                    <a:pt x="463" y="303"/>
                  </a:lnTo>
                  <a:lnTo>
                    <a:pt x="481" y="289"/>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3430" name="Rectangle 6">
              <a:extLst>
                <a:ext uri="{FF2B5EF4-FFF2-40B4-BE49-F238E27FC236}">
                  <a16:creationId xmlns:a16="http://schemas.microsoft.com/office/drawing/2014/main" id="{92E07C82-C8EA-431E-ACC2-C0F4BA233B2C}"/>
                </a:ext>
              </a:extLst>
            </p:cNvPr>
            <p:cNvSpPr>
              <a:spLocks noChangeArrowheads="1"/>
            </p:cNvSpPr>
            <p:nvPr/>
          </p:nvSpPr>
          <p:spPr bwMode="auto">
            <a:xfrm>
              <a:off x="710" y="1561"/>
              <a:ext cx="69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103431" name="Group 7">
            <a:extLst>
              <a:ext uri="{FF2B5EF4-FFF2-40B4-BE49-F238E27FC236}">
                <a16:creationId xmlns:a16="http://schemas.microsoft.com/office/drawing/2014/main" id="{42A1C195-5C41-4C90-9937-101AA97D34A1}"/>
              </a:ext>
            </a:extLst>
          </p:cNvPr>
          <p:cNvGrpSpPr>
            <a:grpSpLocks/>
          </p:cNvGrpSpPr>
          <p:nvPr/>
        </p:nvGrpSpPr>
        <p:grpSpPr bwMode="auto">
          <a:xfrm>
            <a:off x="6085285" y="1427560"/>
            <a:ext cx="1351359" cy="1314450"/>
            <a:chOff x="4151" y="1199"/>
            <a:chExt cx="1135" cy="1104"/>
          </a:xfrm>
        </p:grpSpPr>
        <p:sp>
          <p:nvSpPr>
            <p:cNvPr id="103432" name="Freeform 8">
              <a:extLst>
                <a:ext uri="{FF2B5EF4-FFF2-40B4-BE49-F238E27FC236}">
                  <a16:creationId xmlns:a16="http://schemas.microsoft.com/office/drawing/2014/main" id="{DEDA35F6-E2CA-40C3-8852-F8E9FB39E11B}"/>
                </a:ext>
              </a:extLst>
            </p:cNvPr>
            <p:cNvSpPr>
              <a:spLocks/>
            </p:cNvSpPr>
            <p:nvPr/>
          </p:nvSpPr>
          <p:spPr bwMode="auto">
            <a:xfrm>
              <a:off x="4151" y="1199"/>
              <a:ext cx="1135" cy="1104"/>
            </a:xfrm>
            <a:custGeom>
              <a:avLst/>
              <a:gdLst>
                <a:gd name="T0" fmla="*/ 0 w 1135"/>
                <a:gd name="T1" fmla="*/ 0 h 1104"/>
                <a:gd name="T2" fmla="*/ 1134 w 1135"/>
                <a:gd name="T3" fmla="*/ 880 h 1104"/>
                <a:gd name="T4" fmla="*/ 1032 w 1135"/>
                <a:gd name="T5" fmla="*/ 888 h 1104"/>
                <a:gd name="T6" fmla="*/ 1029 w 1135"/>
                <a:gd name="T7" fmla="*/ 908 h 1104"/>
                <a:gd name="T8" fmla="*/ 1034 w 1135"/>
                <a:gd name="T9" fmla="*/ 933 h 1104"/>
                <a:gd name="T10" fmla="*/ 1042 w 1135"/>
                <a:gd name="T11" fmla="*/ 962 h 1104"/>
                <a:gd name="T12" fmla="*/ 1047 w 1135"/>
                <a:gd name="T13" fmla="*/ 991 h 1104"/>
                <a:gd name="T14" fmla="*/ 1045 w 1135"/>
                <a:gd name="T15" fmla="*/ 1017 h 1104"/>
                <a:gd name="T16" fmla="*/ 1037 w 1135"/>
                <a:gd name="T17" fmla="*/ 1044 h 1104"/>
                <a:gd name="T18" fmla="*/ 1018 w 1135"/>
                <a:gd name="T19" fmla="*/ 1065 h 1104"/>
                <a:gd name="T20" fmla="*/ 998 w 1135"/>
                <a:gd name="T21" fmla="*/ 1083 h 1104"/>
                <a:gd name="T22" fmla="*/ 972 w 1135"/>
                <a:gd name="T23" fmla="*/ 1095 h 1104"/>
                <a:gd name="T24" fmla="*/ 940 w 1135"/>
                <a:gd name="T25" fmla="*/ 1102 h 1104"/>
                <a:gd name="T26" fmla="*/ 911 w 1135"/>
                <a:gd name="T27" fmla="*/ 1103 h 1104"/>
                <a:gd name="T28" fmla="*/ 886 w 1135"/>
                <a:gd name="T29" fmla="*/ 1100 h 1104"/>
                <a:gd name="T30" fmla="*/ 861 w 1135"/>
                <a:gd name="T31" fmla="*/ 1092 h 1104"/>
                <a:gd name="T32" fmla="*/ 840 w 1135"/>
                <a:gd name="T33" fmla="*/ 1078 h 1104"/>
                <a:gd name="T34" fmla="*/ 820 w 1135"/>
                <a:gd name="T35" fmla="*/ 1057 h 1104"/>
                <a:gd name="T36" fmla="*/ 805 w 1135"/>
                <a:gd name="T37" fmla="*/ 1035 h 1104"/>
                <a:gd name="T38" fmla="*/ 796 w 1135"/>
                <a:gd name="T39" fmla="*/ 1003 h 1104"/>
                <a:gd name="T40" fmla="*/ 800 w 1135"/>
                <a:gd name="T41" fmla="*/ 972 h 1104"/>
                <a:gd name="T42" fmla="*/ 808 w 1135"/>
                <a:gd name="T43" fmla="*/ 940 h 1104"/>
                <a:gd name="T44" fmla="*/ 815 w 1135"/>
                <a:gd name="T45" fmla="*/ 909 h 1104"/>
                <a:gd name="T46" fmla="*/ 814 w 1135"/>
                <a:gd name="T47" fmla="*/ 894 h 1104"/>
                <a:gd name="T48" fmla="*/ 622 w 1135"/>
                <a:gd name="T49" fmla="*/ 886 h 1104"/>
                <a:gd name="T50" fmla="*/ 624 w 1135"/>
                <a:gd name="T51" fmla="*/ 834 h 1104"/>
                <a:gd name="T52" fmla="*/ 620 w 1135"/>
                <a:gd name="T53" fmla="*/ 800 h 1104"/>
                <a:gd name="T54" fmla="*/ 612 w 1135"/>
                <a:gd name="T55" fmla="*/ 779 h 1104"/>
                <a:gd name="T56" fmla="*/ 596 w 1135"/>
                <a:gd name="T57" fmla="*/ 763 h 1104"/>
                <a:gd name="T58" fmla="*/ 575 w 1135"/>
                <a:gd name="T59" fmla="*/ 752 h 1104"/>
                <a:gd name="T60" fmla="*/ 548 w 1135"/>
                <a:gd name="T61" fmla="*/ 749 h 1104"/>
                <a:gd name="T62" fmla="*/ 510 w 1135"/>
                <a:gd name="T63" fmla="*/ 751 h 1104"/>
                <a:gd name="T64" fmla="*/ 473 w 1135"/>
                <a:gd name="T65" fmla="*/ 754 h 1104"/>
                <a:gd name="T66" fmla="*/ 436 w 1135"/>
                <a:gd name="T67" fmla="*/ 754 h 1104"/>
                <a:gd name="T68" fmla="*/ 398 w 1135"/>
                <a:gd name="T69" fmla="*/ 747 h 1104"/>
                <a:gd name="T70" fmla="*/ 370 w 1135"/>
                <a:gd name="T71" fmla="*/ 730 h 1104"/>
                <a:gd name="T72" fmla="*/ 353 w 1135"/>
                <a:gd name="T73" fmla="*/ 707 h 1104"/>
                <a:gd name="T74" fmla="*/ 346 w 1135"/>
                <a:gd name="T75" fmla="*/ 677 h 1104"/>
                <a:gd name="T76" fmla="*/ 347 w 1135"/>
                <a:gd name="T77" fmla="*/ 643 h 1104"/>
                <a:gd name="T78" fmla="*/ 342 w 1135"/>
                <a:gd name="T79" fmla="*/ 611 h 1104"/>
                <a:gd name="T80" fmla="*/ 335 w 1135"/>
                <a:gd name="T81" fmla="*/ 591 h 1104"/>
                <a:gd name="T82" fmla="*/ 323 w 1135"/>
                <a:gd name="T83" fmla="*/ 579 h 1104"/>
                <a:gd name="T84" fmla="*/ 295 w 1135"/>
                <a:gd name="T85" fmla="*/ 566 h 1104"/>
                <a:gd name="T86" fmla="*/ 259 w 1135"/>
                <a:gd name="T87" fmla="*/ 556 h 1104"/>
                <a:gd name="T88" fmla="*/ 218 w 1135"/>
                <a:gd name="T89" fmla="*/ 549 h 1104"/>
                <a:gd name="T90" fmla="*/ 188 w 1135"/>
                <a:gd name="T91" fmla="*/ 539 h 1104"/>
                <a:gd name="T92" fmla="*/ 161 w 1135"/>
                <a:gd name="T93" fmla="*/ 525 h 1104"/>
                <a:gd name="T94" fmla="*/ 140 w 1135"/>
                <a:gd name="T95" fmla="*/ 504 h 1104"/>
                <a:gd name="T96" fmla="*/ 126 w 1135"/>
                <a:gd name="T97" fmla="*/ 478 h 1104"/>
                <a:gd name="T98" fmla="*/ 124 w 1135"/>
                <a:gd name="T99" fmla="*/ 450 h 1104"/>
                <a:gd name="T100" fmla="*/ 132 w 1135"/>
                <a:gd name="T101" fmla="*/ 419 h 1104"/>
                <a:gd name="T102" fmla="*/ 139 w 1135"/>
                <a:gd name="T103" fmla="*/ 383 h 1104"/>
                <a:gd name="T104" fmla="*/ 145 w 1135"/>
                <a:gd name="T105" fmla="*/ 350 h 1104"/>
                <a:gd name="T106" fmla="*/ 139 w 1135"/>
                <a:gd name="T107" fmla="*/ 316 h 1104"/>
                <a:gd name="T108" fmla="*/ 125 w 1135"/>
                <a:gd name="T109" fmla="*/ 286 h 1104"/>
                <a:gd name="T110" fmla="*/ 111 w 1135"/>
                <a:gd name="T111" fmla="*/ 267 h 1104"/>
                <a:gd name="T112" fmla="*/ 94 w 1135"/>
                <a:gd name="T113" fmla="*/ 250 h 1104"/>
                <a:gd name="T114" fmla="*/ 73 w 1135"/>
                <a:gd name="T115" fmla="*/ 239 h 1104"/>
                <a:gd name="T116" fmla="*/ 46 w 1135"/>
                <a:gd name="T117" fmla="*/ 231 h 1104"/>
                <a:gd name="T118" fmla="*/ 15 w 1135"/>
                <a:gd name="T119" fmla="*/ 230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4">
                  <a:moveTo>
                    <a:pt x="0" y="230"/>
                  </a:moveTo>
                  <a:lnTo>
                    <a:pt x="0" y="0"/>
                  </a:lnTo>
                  <a:lnTo>
                    <a:pt x="1133" y="0"/>
                  </a:lnTo>
                  <a:lnTo>
                    <a:pt x="1134" y="880"/>
                  </a:lnTo>
                  <a:lnTo>
                    <a:pt x="1036" y="880"/>
                  </a:lnTo>
                  <a:lnTo>
                    <a:pt x="1032" y="888"/>
                  </a:lnTo>
                  <a:lnTo>
                    <a:pt x="1029" y="899"/>
                  </a:lnTo>
                  <a:lnTo>
                    <a:pt x="1029" y="908"/>
                  </a:lnTo>
                  <a:lnTo>
                    <a:pt x="1030" y="919"/>
                  </a:lnTo>
                  <a:lnTo>
                    <a:pt x="1034" y="933"/>
                  </a:lnTo>
                  <a:lnTo>
                    <a:pt x="1038" y="950"/>
                  </a:lnTo>
                  <a:lnTo>
                    <a:pt x="1042" y="962"/>
                  </a:lnTo>
                  <a:lnTo>
                    <a:pt x="1045" y="977"/>
                  </a:lnTo>
                  <a:lnTo>
                    <a:pt x="1047" y="991"/>
                  </a:lnTo>
                  <a:lnTo>
                    <a:pt x="1047" y="1004"/>
                  </a:lnTo>
                  <a:lnTo>
                    <a:pt x="1045" y="1017"/>
                  </a:lnTo>
                  <a:lnTo>
                    <a:pt x="1042" y="1031"/>
                  </a:lnTo>
                  <a:lnTo>
                    <a:pt x="1037" y="1044"/>
                  </a:lnTo>
                  <a:lnTo>
                    <a:pt x="1029" y="1053"/>
                  </a:lnTo>
                  <a:lnTo>
                    <a:pt x="1018" y="1065"/>
                  </a:lnTo>
                  <a:lnTo>
                    <a:pt x="1007" y="1074"/>
                  </a:lnTo>
                  <a:lnTo>
                    <a:pt x="998" y="1083"/>
                  </a:lnTo>
                  <a:lnTo>
                    <a:pt x="986" y="1090"/>
                  </a:lnTo>
                  <a:lnTo>
                    <a:pt x="972" y="1095"/>
                  </a:lnTo>
                  <a:lnTo>
                    <a:pt x="955" y="1100"/>
                  </a:lnTo>
                  <a:lnTo>
                    <a:pt x="940" y="1102"/>
                  </a:lnTo>
                  <a:lnTo>
                    <a:pt x="926" y="1103"/>
                  </a:lnTo>
                  <a:lnTo>
                    <a:pt x="911" y="1103"/>
                  </a:lnTo>
                  <a:lnTo>
                    <a:pt x="897" y="1102"/>
                  </a:lnTo>
                  <a:lnTo>
                    <a:pt x="886" y="1100"/>
                  </a:lnTo>
                  <a:lnTo>
                    <a:pt x="874" y="1096"/>
                  </a:lnTo>
                  <a:lnTo>
                    <a:pt x="861" y="1092"/>
                  </a:lnTo>
                  <a:lnTo>
                    <a:pt x="851" y="1086"/>
                  </a:lnTo>
                  <a:lnTo>
                    <a:pt x="840" y="1078"/>
                  </a:lnTo>
                  <a:lnTo>
                    <a:pt x="830" y="1068"/>
                  </a:lnTo>
                  <a:lnTo>
                    <a:pt x="820" y="1057"/>
                  </a:lnTo>
                  <a:lnTo>
                    <a:pt x="812" y="1047"/>
                  </a:lnTo>
                  <a:lnTo>
                    <a:pt x="805" y="1035"/>
                  </a:lnTo>
                  <a:lnTo>
                    <a:pt x="800" y="1020"/>
                  </a:lnTo>
                  <a:lnTo>
                    <a:pt x="796" y="1003"/>
                  </a:lnTo>
                  <a:lnTo>
                    <a:pt x="796" y="988"/>
                  </a:lnTo>
                  <a:lnTo>
                    <a:pt x="800" y="972"/>
                  </a:lnTo>
                  <a:lnTo>
                    <a:pt x="804" y="956"/>
                  </a:lnTo>
                  <a:lnTo>
                    <a:pt x="808" y="940"/>
                  </a:lnTo>
                  <a:lnTo>
                    <a:pt x="813" y="923"/>
                  </a:lnTo>
                  <a:lnTo>
                    <a:pt x="815" y="909"/>
                  </a:lnTo>
                  <a:lnTo>
                    <a:pt x="815" y="901"/>
                  </a:lnTo>
                  <a:lnTo>
                    <a:pt x="814" y="894"/>
                  </a:lnTo>
                  <a:lnTo>
                    <a:pt x="811" y="886"/>
                  </a:lnTo>
                  <a:lnTo>
                    <a:pt x="622" y="886"/>
                  </a:lnTo>
                  <a:lnTo>
                    <a:pt x="625" y="853"/>
                  </a:lnTo>
                  <a:lnTo>
                    <a:pt x="624" y="834"/>
                  </a:lnTo>
                  <a:lnTo>
                    <a:pt x="622" y="817"/>
                  </a:lnTo>
                  <a:lnTo>
                    <a:pt x="620" y="800"/>
                  </a:lnTo>
                  <a:lnTo>
                    <a:pt x="617" y="789"/>
                  </a:lnTo>
                  <a:lnTo>
                    <a:pt x="612" y="779"/>
                  </a:lnTo>
                  <a:lnTo>
                    <a:pt x="606" y="770"/>
                  </a:lnTo>
                  <a:lnTo>
                    <a:pt x="596" y="763"/>
                  </a:lnTo>
                  <a:lnTo>
                    <a:pt x="585" y="756"/>
                  </a:lnTo>
                  <a:lnTo>
                    <a:pt x="575" y="752"/>
                  </a:lnTo>
                  <a:lnTo>
                    <a:pt x="565" y="750"/>
                  </a:lnTo>
                  <a:lnTo>
                    <a:pt x="548" y="749"/>
                  </a:lnTo>
                  <a:lnTo>
                    <a:pt x="528" y="749"/>
                  </a:lnTo>
                  <a:lnTo>
                    <a:pt x="510" y="751"/>
                  </a:lnTo>
                  <a:lnTo>
                    <a:pt x="489" y="752"/>
                  </a:lnTo>
                  <a:lnTo>
                    <a:pt x="473" y="754"/>
                  </a:lnTo>
                  <a:lnTo>
                    <a:pt x="453" y="755"/>
                  </a:lnTo>
                  <a:lnTo>
                    <a:pt x="436" y="754"/>
                  </a:lnTo>
                  <a:lnTo>
                    <a:pt x="421" y="752"/>
                  </a:lnTo>
                  <a:lnTo>
                    <a:pt x="398" y="747"/>
                  </a:lnTo>
                  <a:lnTo>
                    <a:pt x="384" y="740"/>
                  </a:lnTo>
                  <a:lnTo>
                    <a:pt x="370" y="730"/>
                  </a:lnTo>
                  <a:lnTo>
                    <a:pt x="361" y="719"/>
                  </a:lnTo>
                  <a:lnTo>
                    <a:pt x="353" y="707"/>
                  </a:lnTo>
                  <a:lnTo>
                    <a:pt x="347" y="693"/>
                  </a:lnTo>
                  <a:lnTo>
                    <a:pt x="346" y="677"/>
                  </a:lnTo>
                  <a:lnTo>
                    <a:pt x="346" y="657"/>
                  </a:lnTo>
                  <a:lnTo>
                    <a:pt x="347" y="643"/>
                  </a:lnTo>
                  <a:lnTo>
                    <a:pt x="346" y="628"/>
                  </a:lnTo>
                  <a:lnTo>
                    <a:pt x="342" y="611"/>
                  </a:lnTo>
                  <a:lnTo>
                    <a:pt x="339" y="601"/>
                  </a:lnTo>
                  <a:lnTo>
                    <a:pt x="335" y="591"/>
                  </a:lnTo>
                  <a:lnTo>
                    <a:pt x="329" y="585"/>
                  </a:lnTo>
                  <a:lnTo>
                    <a:pt x="323" y="579"/>
                  </a:lnTo>
                  <a:lnTo>
                    <a:pt x="310" y="573"/>
                  </a:lnTo>
                  <a:lnTo>
                    <a:pt x="295" y="566"/>
                  </a:lnTo>
                  <a:lnTo>
                    <a:pt x="278" y="561"/>
                  </a:lnTo>
                  <a:lnTo>
                    <a:pt x="259" y="556"/>
                  </a:lnTo>
                  <a:lnTo>
                    <a:pt x="239" y="552"/>
                  </a:lnTo>
                  <a:lnTo>
                    <a:pt x="218" y="549"/>
                  </a:lnTo>
                  <a:lnTo>
                    <a:pt x="204" y="544"/>
                  </a:lnTo>
                  <a:lnTo>
                    <a:pt x="188" y="539"/>
                  </a:lnTo>
                  <a:lnTo>
                    <a:pt x="172" y="534"/>
                  </a:lnTo>
                  <a:lnTo>
                    <a:pt x="161" y="525"/>
                  </a:lnTo>
                  <a:lnTo>
                    <a:pt x="149" y="514"/>
                  </a:lnTo>
                  <a:lnTo>
                    <a:pt x="140" y="504"/>
                  </a:lnTo>
                  <a:lnTo>
                    <a:pt x="132" y="492"/>
                  </a:lnTo>
                  <a:lnTo>
                    <a:pt x="126" y="478"/>
                  </a:lnTo>
                  <a:lnTo>
                    <a:pt x="124" y="464"/>
                  </a:lnTo>
                  <a:lnTo>
                    <a:pt x="124" y="450"/>
                  </a:lnTo>
                  <a:lnTo>
                    <a:pt x="127" y="437"/>
                  </a:lnTo>
                  <a:lnTo>
                    <a:pt x="132" y="419"/>
                  </a:lnTo>
                  <a:lnTo>
                    <a:pt x="137" y="400"/>
                  </a:lnTo>
                  <a:lnTo>
                    <a:pt x="139" y="383"/>
                  </a:lnTo>
                  <a:lnTo>
                    <a:pt x="143" y="366"/>
                  </a:lnTo>
                  <a:lnTo>
                    <a:pt x="145" y="350"/>
                  </a:lnTo>
                  <a:lnTo>
                    <a:pt x="143" y="332"/>
                  </a:lnTo>
                  <a:lnTo>
                    <a:pt x="139" y="316"/>
                  </a:lnTo>
                  <a:lnTo>
                    <a:pt x="133" y="301"/>
                  </a:lnTo>
                  <a:lnTo>
                    <a:pt x="125" y="286"/>
                  </a:lnTo>
                  <a:lnTo>
                    <a:pt x="116" y="274"/>
                  </a:lnTo>
                  <a:lnTo>
                    <a:pt x="111" y="267"/>
                  </a:lnTo>
                  <a:lnTo>
                    <a:pt x="102" y="258"/>
                  </a:lnTo>
                  <a:lnTo>
                    <a:pt x="94" y="250"/>
                  </a:lnTo>
                  <a:lnTo>
                    <a:pt x="85" y="245"/>
                  </a:lnTo>
                  <a:lnTo>
                    <a:pt x="73" y="239"/>
                  </a:lnTo>
                  <a:lnTo>
                    <a:pt x="61" y="235"/>
                  </a:lnTo>
                  <a:lnTo>
                    <a:pt x="46" y="231"/>
                  </a:lnTo>
                  <a:lnTo>
                    <a:pt x="30" y="230"/>
                  </a:lnTo>
                  <a:lnTo>
                    <a:pt x="15" y="230"/>
                  </a:lnTo>
                  <a:lnTo>
                    <a:pt x="0" y="230"/>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3433" name="Rectangle 9">
              <a:extLst>
                <a:ext uri="{FF2B5EF4-FFF2-40B4-BE49-F238E27FC236}">
                  <a16:creationId xmlns:a16="http://schemas.microsoft.com/office/drawing/2014/main" id="{6BADE1E1-68B2-4CAA-B60C-B2CB986C4A83}"/>
                </a:ext>
              </a:extLst>
            </p:cNvPr>
            <p:cNvSpPr>
              <a:spLocks noChangeArrowheads="1"/>
            </p:cNvSpPr>
            <p:nvPr/>
          </p:nvSpPr>
          <p:spPr bwMode="auto">
            <a:xfrm>
              <a:off x="4439" y="1411"/>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REG</a:t>
              </a:r>
            </a:p>
          </p:txBody>
        </p:sp>
      </p:grpSp>
      <p:grpSp>
        <p:nvGrpSpPr>
          <p:cNvPr id="103434" name="Group 10">
            <a:extLst>
              <a:ext uri="{FF2B5EF4-FFF2-40B4-BE49-F238E27FC236}">
                <a16:creationId xmlns:a16="http://schemas.microsoft.com/office/drawing/2014/main" id="{5038B05B-4C07-45F4-BB69-3BF93C033903}"/>
              </a:ext>
            </a:extLst>
          </p:cNvPr>
          <p:cNvGrpSpPr>
            <a:grpSpLocks/>
          </p:cNvGrpSpPr>
          <p:nvPr/>
        </p:nvGrpSpPr>
        <p:grpSpPr bwMode="auto">
          <a:xfrm>
            <a:off x="3662363" y="3948113"/>
            <a:ext cx="2276475" cy="1189435"/>
            <a:chOff x="2116" y="3316"/>
            <a:chExt cx="1912" cy="999"/>
          </a:xfrm>
        </p:grpSpPr>
        <p:sp>
          <p:nvSpPr>
            <p:cNvPr id="103435" name="AutoShape 11">
              <a:extLst>
                <a:ext uri="{FF2B5EF4-FFF2-40B4-BE49-F238E27FC236}">
                  <a16:creationId xmlns:a16="http://schemas.microsoft.com/office/drawing/2014/main" id="{A7362E91-D148-49ED-91CB-AFD18F2E4742}"/>
                </a:ext>
              </a:extLst>
            </p:cNvPr>
            <p:cNvSpPr>
              <a:spLocks noChangeArrowheads="1"/>
            </p:cNvSpPr>
            <p:nvPr/>
          </p:nvSpPr>
          <p:spPr bwMode="auto">
            <a:xfrm>
              <a:off x="2116" y="3316"/>
              <a:ext cx="1912" cy="999"/>
            </a:xfrm>
            <a:prstGeom prst="downArrow">
              <a:avLst>
                <a:gd name="adj1" fmla="val 75009"/>
                <a:gd name="adj2" fmla="val 50023"/>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03436" name="Rectangle 12">
              <a:extLst>
                <a:ext uri="{FF2B5EF4-FFF2-40B4-BE49-F238E27FC236}">
                  <a16:creationId xmlns:a16="http://schemas.microsoft.com/office/drawing/2014/main" id="{4E6E9C9E-B43A-40ED-9E48-EB282714C2F6}"/>
                </a:ext>
              </a:extLst>
            </p:cNvPr>
            <p:cNvSpPr>
              <a:spLocks noChangeArrowheads="1"/>
            </p:cNvSpPr>
            <p:nvPr/>
          </p:nvSpPr>
          <p:spPr bwMode="auto">
            <a:xfrm>
              <a:off x="2342" y="3321"/>
              <a:ext cx="1548"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2100" b="1">
                  <a:solidFill>
                    <a:srgbClr val="000000"/>
                  </a:solidFill>
                  <a:effectLst>
                    <a:outerShdw blurRad="38100" dist="38100" dir="2700000" algn="tl">
                      <a:srgbClr val="FFFFFF"/>
                    </a:outerShdw>
                  </a:effectLst>
                </a:rPr>
                <a:t>Use the more</a:t>
              </a:r>
            </a:p>
            <a:p>
              <a:r>
                <a:rPr lang="en-US" altLang="en-US" sz="2100" b="1">
                  <a:solidFill>
                    <a:srgbClr val="000000"/>
                  </a:solidFill>
                  <a:effectLst>
                    <a:outerShdw blurRad="38100" dist="38100" dir="2700000" algn="tl">
                      <a:srgbClr val="FFFFFF"/>
                    </a:outerShdw>
                  </a:effectLst>
                </a:rPr>
                <a:t>STRINGENT</a:t>
              </a:r>
            </a:p>
          </p:txBody>
        </p:sp>
      </p:grpSp>
    </p:spTree>
    <p:extLst>
      <p:ext uri="{BB962C8B-B14F-4D97-AF65-F5344CB8AC3E}">
        <p14:creationId xmlns:p14="http://schemas.microsoft.com/office/powerpoint/2010/main" val="3753897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89C1D3EB-C062-4B87-A490-543FCB90EEB5}"/>
              </a:ext>
            </a:extLst>
          </p:cNvPr>
          <p:cNvSpPr>
            <a:spLocks noGrp="1" noChangeArrowheads="1"/>
          </p:cNvSpPr>
          <p:nvPr>
            <p:ph type="title" idx="4294967295"/>
          </p:nvPr>
        </p:nvSpPr>
        <p:spPr>
          <a:noFill/>
          <a:ln/>
        </p:spPr>
        <p:txBody>
          <a:bodyPr/>
          <a:lstStyle/>
          <a:p>
            <a:r>
              <a:rPr lang="en-US" altLang="en-US" dirty="0">
                <a:solidFill>
                  <a:srgbClr val="002060"/>
                </a:solidFill>
              </a:rPr>
              <a:t>Dow’s “OEL Decision Logic”</a:t>
            </a:r>
          </a:p>
        </p:txBody>
      </p:sp>
      <p:grpSp>
        <p:nvGrpSpPr>
          <p:cNvPr id="105475" name="Group 3">
            <a:extLst>
              <a:ext uri="{FF2B5EF4-FFF2-40B4-BE49-F238E27FC236}">
                <a16:creationId xmlns:a16="http://schemas.microsoft.com/office/drawing/2014/main" id="{CEE8C631-B911-4032-9942-37514CB677E4}"/>
              </a:ext>
            </a:extLst>
          </p:cNvPr>
          <p:cNvGrpSpPr>
            <a:grpSpLocks/>
          </p:cNvGrpSpPr>
          <p:nvPr/>
        </p:nvGrpSpPr>
        <p:grpSpPr bwMode="auto">
          <a:xfrm>
            <a:off x="4120754" y="1081087"/>
            <a:ext cx="753665" cy="825104"/>
            <a:chOff x="2501" y="908"/>
            <a:chExt cx="633" cy="693"/>
          </a:xfrm>
        </p:grpSpPr>
        <p:sp>
          <p:nvSpPr>
            <p:cNvPr id="105476" name="Freeform 4">
              <a:extLst>
                <a:ext uri="{FF2B5EF4-FFF2-40B4-BE49-F238E27FC236}">
                  <a16:creationId xmlns:a16="http://schemas.microsoft.com/office/drawing/2014/main" id="{A6FED124-E8AE-4210-9986-4CF3D721893E}"/>
                </a:ext>
              </a:extLst>
            </p:cNvPr>
            <p:cNvSpPr>
              <a:spLocks/>
            </p:cNvSpPr>
            <p:nvPr/>
          </p:nvSpPr>
          <p:spPr bwMode="auto">
            <a:xfrm>
              <a:off x="2501" y="908"/>
              <a:ext cx="633" cy="693"/>
            </a:xfrm>
            <a:custGeom>
              <a:avLst/>
              <a:gdLst>
                <a:gd name="T0" fmla="*/ 253 w 633"/>
                <a:gd name="T1" fmla="*/ 110 h 693"/>
                <a:gd name="T2" fmla="*/ 244 w 633"/>
                <a:gd name="T3" fmla="*/ 52 h 693"/>
                <a:gd name="T4" fmla="*/ 275 w 633"/>
                <a:gd name="T5" fmla="*/ 6 h 693"/>
                <a:gd name="T6" fmla="*/ 346 w 633"/>
                <a:gd name="T7" fmla="*/ 1 h 693"/>
                <a:gd name="T8" fmla="*/ 381 w 633"/>
                <a:gd name="T9" fmla="*/ 28 h 693"/>
                <a:gd name="T10" fmla="*/ 389 w 633"/>
                <a:gd name="T11" fmla="*/ 75 h 693"/>
                <a:gd name="T12" fmla="*/ 382 w 633"/>
                <a:gd name="T13" fmla="*/ 126 h 693"/>
                <a:gd name="T14" fmla="*/ 417 w 633"/>
                <a:gd name="T15" fmla="*/ 156 h 693"/>
                <a:gd name="T16" fmla="*/ 469 w 633"/>
                <a:gd name="T17" fmla="*/ 169 h 693"/>
                <a:gd name="T18" fmla="*/ 490 w 633"/>
                <a:gd name="T19" fmla="*/ 192 h 693"/>
                <a:gd name="T20" fmla="*/ 491 w 633"/>
                <a:gd name="T21" fmla="*/ 226 h 693"/>
                <a:gd name="T22" fmla="*/ 512 w 633"/>
                <a:gd name="T23" fmla="*/ 256 h 693"/>
                <a:gd name="T24" fmla="*/ 553 w 633"/>
                <a:gd name="T25" fmla="*/ 262 h 693"/>
                <a:gd name="T26" fmla="*/ 598 w 633"/>
                <a:gd name="T27" fmla="*/ 259 h 693"/>
                <a:gd name="T28" fmla="*/ 624 w 633"/>
                <a:gd name="T29" fmla="*/ 274 h 693"/>
                <a:gd name="T30" fmla="*/ 631 w 633"/>
                <a:gd name="T31" fmla="*/ 326 h 693"/>
                <a:gd name="T32" fmla="*/ 624 w 633"/>
                <a:gd name="T33" fmla="*/ 397 h 693"/>
                <a:gd name="T34" fmla="*/ 597 w 633"/>
                <a:gd name="T35" fmla="*/ 413 h 693"/>
                <a:gd name="T36" fmla="*/ 548 w 633"/>
                <a:gd name="T37" fmla="*/ 411 h 693"/>
                <a:gd name="T38" fmla="*/ 513 w 633"/>
                <a:gd name="T39" fmla="*/ 416 h 693"/>
                <a:gd name="T40" fmla="*/ 492 w 633"/>
                <a:gd name="T41" fmla="*/ 437 h 693"/>
                <a:gd name="T42" fmla="*/ 490 w 633"/>
                <a:gd name="T43" fmla="*/ 477 h 693"/>
                <a:gd name="T44" fmla="*/ 467 w 633"/>
                <a:gd name="T45" fmla="*/ 504 h 693"/>
                <a:gd name="T46" fmla="*/ 425 w 633"/>
                <a:gd name="T47" fmla="*/ 514 h 693"/>
                <a:gd name="T48" fmla="*/ 389 w 633"/>
                <a:gd name="T49" fmla="*/ 533 h 693"/>
                <a:gd name="T50" fmla="*/ 381 w 633"/>
                <a:gd name="T51" fmla="*/ 572 h 693"/>
                <a:gd name="T52" fmla="*/ 389 w 633"/>
                <a:gd name="T53" fmla="*/ 619 h 693"/>
                <a:gd name="T54" fmla="*/ 372 w 633"/>
                <a:gd name="T55" fmla="*/ 665 h 693"/>
                <a:gd name="T56" fmla="*/ 341 w 633"/>
                <a:gd name="T57" fmla="*/ 688 h 693"/>
                <a:gd name="T58" fmla="*/ 294 w 633"/>
                <a:gd name="T59" fmla="*/ 691 h 693"/>
                <a:gd name="T60" fmla="*/ 259 w 633"/>
                <a:gd name="T61" fmla="*/ 673 h 693"/>
                <a:gd name="T62" fmla="*/ 242 w 633"/>
                <a:gd name="T63" fmla="*/ 639 h 693"/>
                <a:gd name="T64" fmla="*/ 246 w 633"/>
                <a:gd name="T65" fmla="*/ 599 h 693"/>
                <a:gd name="T66" fmla="*/ 249 w 633"/>
                <a:gd name="T67" fmla="*/ 563 h 693"/>
                <a:gd name="T68" fmla="*/ 225 w 633"/>
                <a:gd name="T69" fmla="*/ 538 h 693"/>
                <a:gd name="T70" fmla="*/ 186 w 633"/>
                <a:gd name="T71" fmla="*/ 528 h 693"/>
                <a:gd name="T72" fmla="*/ 149 w 633"/>
                <a:gd name="T73" fmla="*/ 513 h 693"/>
                <a:gd name="T74" fmla="*/ 139 w 633"/>
                <a:gd name="T75" fmla="*/ 473 h 693"/>
                <a:gd name="T76" fmla="*/ 128 w 633"/>
                <a:gd name="T77" fmla="*/ 440 h 693"/>
                <a:gd name="T78" fmla="*/ 91 w 633"/>
                <a:gd name="T79" fmla="*/ 428 h 693"/>
                <a:gd name="T80" fmla="*/ 53 w 633"/>
                <a:gd name="T81" fmla="*/ 432 h 693"/>
                <a:gd name="T82" fmla="*/ 12 w 633"/>
                <a:gd name="T83" fmla="*/ 421 h 693"/>
                <a:gd name="T84" fmla="*/ 0 w 633"/>
                <a:gd name="T85" fmla="*/ 375 h 693"/>
                <a:gd name="T86" fmla="*/ 2 w 633"/>
                <a:gd name="T87" fmla="*/ 309 h 693"/>
                <a:gd name="T88" fmla="*/ 15 w 633"/>
                <a:gd name="T89" fmla="*/ 269 h 693"/>
                <a:gd name="T90" fmla="*/ 46 w 633"/>
                <a:gd name="T91" fmla="*/ 259 h 693"/>
                <a:gd name="T92" fmla="*/ 93 w 633"/>
                <a:gd name="T93" fmla="*/ 262 h 693"/>
                <a:gd name="T94" fmla="*/ 134 w 633"/>
                <a:gd name="T95" fmla="*/ 246 h 693"/>
                <a:gd name="T96" fmla="*/ 142 w 633"/>
                <a:gd name="T97" fmla="*/ 210 h 693"/>
                <a:gd name="T98" fmla="*/ 157 w 633"/>
                <a:gd name="T99" fmla="*/ 173 h 693"/>
                <a:gd name="T100" fmla="*/ 201 w 633"/>
                <a:gd name="T101" fmla="*/ 160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3" h="693">
                  <a:moveTo>
                    <a:pt x="240" y="144"/>
                  </a:moveTo>
                  <a:lnTo>
                    <a:pt x="246" y="136"/>
                  </a:lnTo>
                  <a:lnTo>
                    <a:pt x="251" y="129"/>
                  </a:lnTo>
                  <a:lnTo>
                    <a:pt x="253" y="121"/>
                  </a:lnTo>
                  <a:lnTo>
                    <a:pt x="253" y="110"/>
                  </a:lnTo>
                  <a:lnTo>
                    <a:pt x="250" y="97"/>
                  </a:lnTo>
                  <a:lnTo>
                    <a:pt x="248" y="87"/>
                  </a:lnTo>
                  <a:lnTo>
                    <a:pt x="244" y="74"/>
                  </a:lnTo>
                  <a:lnTo>
                    <a:pt x="243" y="61"/>
                  </a:lnTo>
                  <a:lnTo>
                    <a:pt x="244" y="52"/>
                  </a:lnTo>
                  <a:lnTo>
                    <a:pt x="247" y="42"/>
                  </a:lnTo>
                  <a:lnTo>
                    <a:pt x="252" y="31"/>
                  </a:lnTo>
                  <a:lnTo>
                    <a:pt x="259" y="21"/>
                  </a:lnTo>
                  <a:lnTo>
                    <a:pt x="268" y="12"/>
                  </a:lnTo>
                  <a:lnTo>
                    <a:pt x="275" y="6"/>
                  </a:lnTo>
                  <a:lnTo>
                    <a:pt x="286" y="2"/>
                  </a:lnTo>
                  <a:lnTo>
                    <a:pt x="299" y="0"/>
                  </a:lnTo>
                  <a:lnTo>
                    <a:pt x="313" y="0"/>
                  </a:lnTo>
                  <a:lnTo>
                    <a:pt x="332" y="0"/>
                  </a:lnTo>
                  <a:lnTo>
                    <a:pt x="346" y="1"/>
                  </a:lnTo>
                  <a:lnTo>
                    <a:pt x="355" y="4"/>
                  </a:lnTo>
                  <a:lnTo>
                    <a:pt x="361" y="8"/>
                  </a:lnTo>
                  <a:lnTo>
                    <a:pt x="368" y="12"/>
                  </a:lnTo>
                  <a:lnTo>
                    <a:pt x="375" y="19"/>
                  </a:lnTo>
                  <a:lnTo>
                    <a:pt x="381" y="28"/>
                  </a:lnTo>
                  <a:lnTo>
                    <a:pt x="386" y="36"/>
                  </a:lnTo>
                  <a:lnTo>
                    <a:pt x="389" y="43"/>
                  </a:lnTo>
                  <a:lnTo>
                    <a:pt x="391" y="55"/>
                  </a:lnTo>
                  <a:lnTo>
                    <a:pt x="391" y="65"/>
                  </a:lnTo>
                  <a:lnTo>
                    <a:pt x="389" y="75"/>
                  </a:lnTo>
                  <a:lnTo>
                    <a:pt x="387" y="83"/>
                  </a:lnTo>
                  <a:lnTo>
                    <a:pt x="385" y="96"/>
                  </a:lnTo>
                  <a:lnTo>
                    <a:pt x="381" y="109"/>
                  </a:lnTo>
                  <a:lnTo>
                    <a:pt x="380" y="118"/>
                  </a:lnTo>
                  <a:lnTo>
                    <a:pt x="382" y="126"/>
                  </a:lnTo>
                  <a:lnTo>
                    <a:pt x="385" y="132"/>
                  </a:lnTo>
                  <a:lnTo>
                    <a:pt x="391" y="140"/>
                  </a:lnTo>
                  <a:lnTo>
                    <a:pt x="398" y="146"/>
                  </a:lnTo>
                  <a:lnTo>
                    <a:pt x="406" y="152"/>
                  </a:lnTo>
                  <a:lnTo>
                    <a:pt x="417" y="156"/>
                  </a:lnTo>
                  <a:lnTo>
                    <a:pt x="427" y="159"/>
                  </a:lnTo>
                  <a:lnTo>
                    <a:pt x="438" y="161"/>
                  </a:lnTo>
                  <a:lnTo>
                    <a:pt x="449" y="163"/>
                  </a:lnTo>
                  <a:lnTo>
                    <a:pt x="460" y="166"/>
                  </a:lnTo>
                  <a:lnTo>
                    <a:pt x="469" y="169"/>
                  </a:lnTo>
                  <a:lnTo>
                    <a:pt x="476" y="172"/>
                  </a:lnTo>
                  <a:lnTo>
                    <a:pt x="481" y="176"/>
                  </a:lnTo>
                  <a:lnTo>
                    <a:pt x="485" y="181"/>
                  </a:lnTo>
                  <a:lnTo>
                    <a:pt x="488" y="186"/>
                  </a:lnTo>
                  <a:lnTo>
                    <a:pt x="490" y="192"/>
                  </a:lnTo>
                  <a:lnTo>
                    <a:pt x="491" y="198"/>
                  </a:lnTo>
                  <a:lnTo>
                    <a:pt x="492" y="204"/>
                  </a:lnTo>
                  <a:lnTo>
                    <a:pt x="492" y="211"/>
                  </a:lnTo>
                  <a:lnTo>
                    <a:pt x="491" y="219"/>
                  </a:lnTo>
                  <a:lnTo>
                    <a:pt x="491" y="226"/>
                  </a:lnTo>
                  <a:lnTo>
                    <a:pt x="493" y="234"/>
                  </a:lnTo>
                  <a:lnTo>
                    <a:pt x="496" y="240"/>
                  </a:lnTo>
                  <a:lnTo>
                    <a:pt x="500" y="246"/>
                  </a:lnTo>
                  <a:lnTo>
                    <a:pt x="505" y="251"/>
                  </a:lnTo>
                  <a:lnTo>
                    <a:pt x="512" y="256"/>
                  </a:lnTo>
                  <a:lnTo>
                    <a:pt x="518" y="259"/>
                  </a:lnTo>
                  <a:lnTo>
                    <a:pt x="528" y="261"/>
                  </a:lnTo>
                  <a:lnTo>
                    <a:pt x="536" y="262"/>
                  </a:lnTo>
                  <a:lnTo>
                    <a:pt x="544" y="262"/>
                  </a:lnTo>
                  <a:lnTo>
                    <a:pt x="553" y="262"/>
                  </a:lnTo>
                  <a:lnTo>
                    <a:pt x="564" y="261"/>
                  </a:lnTo>
                  <a:lnTo>
                    <a:pt x="572" y="260"/>
                  </a:lnTo>
                  <a:lnTo>
                    <a:pt x="580" y="259"/>
                  </a:lnTo>
                  <a:lnTo>
                    <a:pt x="588" y="259"/>
                  </a:lnTo>
                  <a:lnTo>
                    <a:pt x="598" y="259"/>
                  </a:lnTo>
                  <a:lnTo>
                    <a:pt x="603" y="260"/>
                  </a:lnTo>
                  <a:lnTo>
                    <a:pt x="608" y="262"/>
                  </a:lnTo>
                  <a:lnTo>
                    <a:pt x="614" y="265"/>
                  </a:lnTo>
                  <a:lnTo>
                    <a:pt x="620" y="269"/>
                  </a:lnTo>
                  <a:lnTo>
                    <a:pt x="624" y="274"/>
                  </a:lnTo>
                  <a:lnTo>
                    <a:pt x="628" y="281"/>
                  </a:lnTo>
                  <a:lnTo>
                    <a:pt x="629" y="288"/>
                  </a:lnTo>
                  <a:lnTo>
                    <a:pt x="630" y="296"/>
                  </a:lnTo>
                  <a:lnTo>
                    <a:pt x="632" y="310"/>
                  </a:lnTo>
                  <a:lnTo>
                    <a:pt x="631" y="326"/>
                  </a:lnTo>
                  <a:lnTo>
                    <a:pt x="632" y="344"/>
                  </a:lnTo>
                  <a:lnTo>
                    <a:pt x="630" y="365"/>
                  </a:lnTo>
                  <a:lnTo>
                    <a:pt x="628" y="379"/>
                  </a:lnTo>
                  <a:lnTo>
                    <a:pt x="627" y="390"/>
                  </a:lnTo>
                  <a:lnTo>
                    <a:pt x="624" y="397"/>
                  </a:lnTo>
                  <a:lnTo>
                    <a:pt x="620" y="403"/>
                  </a:lnTo>
                  <a:lnTo>
                    <a:pt x="616" y="407"/>
                  </a:lnTo>
                  <a:lnTo>
                    <a:pt x="610" y="410"/>
                  </a:lnTo>
                  <a:lnTo>
                    <a:pt x="603" y="412"/>
                  </a:lnTo>
                  <a:lnTo>
                    <a:pt x="597" y="413"/>
                  </a:lnTo>
                  <a:lnTo>
                    <a:pt x="585" y="414"/>
                  </a:lnTo>
                  <a:lnTo>
                    <a:pt x="574" y="413"/>
                  </a:lnTo>
                  <a:lnTo>
                    <a:pt x="565" y="412"/>
                  </a:lnTo>
                  <a:lnTo>
                    <a:pt x="557" y="411"/>
                  </a:lnTo>
                  <a:lnTo>
                    <a:pt x="548" y="411"/>
                  </a:lnTo>
                  <a:lnTo>
                    <a:pt x="541" y="411"/>
                  </a:lnTo>
                  <a:lnTo>
                    <a:pt x="534" y="411"/>
                  </a:lnTo>
                  <a:lnTo>
                    <a:pt x="526" y="412"/>
                  </a:lnTo>
                  <a:lnTo>
                    <a:pt x="517" y="414"/>
                  </a:lnTo>
                  <a:lnTo>
                    <a:pt x="513" y="416"/>
                  </a:lnTo>
                  <a:lnTo>
                    <a:pt x="508" y="418"/>
                  </a:lnTo>
                  <a:lnTo>
                    <a:pt x="502" y="422"/>
                  </a:lnTo>
                  <a:lnTo>
                    <a:pt x="498" y="427"/>
                  </a:lnTo>
                  <a:lnTo>
                    <a:pt x="495" y="432"/>
                  </a:lnTo>
                  <a:lnTo>
                    <a:pt x="492" y="437"/>
                  </a:lnTo>
                  <a:lnTo>
                    <a:pt x="491" y="442"/>
                  </a:lnTo>
                  <a:lnTo>
                    <a:pt x="490" y="448"/>
                  </a:lnTo>
                  <a:lnTo>
                    <a:pt x="491" y="455"/>
                  </a:lnTo>
                  <a:lnTo>
                    <a:pt x="491" y="466"/>
                  </a:lnTo>
                  <a:lnTo>
                    <a:pt x="490" y="477"/>
                  </a:lnTo>
                  <a:lnTo>
                    <a:pt x="487" y="485"/>
                  </a:lnTo>
                  <a:lnTo>
                    <a:pt x="485" y="492"/>
                  </a:lnTo>
                  <a:lnTo>
                    <a:pt x="480" y="497"/>
                  </a:lnTo>
                  <a:lnTo>
                    <a:pt x="474" y="501"/>
                  </a:lnTo>
                  <a:lnTo>
                    <a:pt x="467" y="504"/>
                  </a:lnTo>
                  <a:lnTo>
                    <a:pt x="460" y="506"/>
                  </a:lnTo>
                  <a:lnTo>
                    <a:pt x="451" y="508"/>
                  </a:lnTo>
                  <a:lnTo>
                    <a:pt x="443" y="511"/>
                  </a:lnTo>
                  <a:lnTo>
                    <a:pt x="433" y="512"/>
                  </a:lnTo>
                  <a:lnTo>
                    <a:pt x="425" y="514"/>
                  </a:lnTo>
                  <a:lnTo>
                    <a:pt x="417" y="516"/>
                  </a:lnTo>
                  <a:lnTo>
                    <a:pt x="410" y="519"/>
                  </a:lnTo>
                  <a:lnTo>
                    <a:pt x="402" y="523"/>
                  </a:lnTo>
                  <a:lnTo>
                    <a:pt x="395" y="527"/>
                  </a:lnTo>
                  <a:lnTo>
                    <a:pt x="389" y="533"/>
                  </a:lnTo>
                  <a:lnTo>
                    <a:pt x="384" y="540"/>
                  </a:lnTo>
                  <a:lnTo>
                    <a:pt x="380" y="548"/>
                  </a:lnTo>
                  <a:lnTo>
                    <a:pt x="379" y="555"/>
                  </a:lnTo>
                  <a:lnTo>
                    <a:pt x="380" y="564"/>
                  </a:lnTo>
                  <a:lnTo>
                    <a:pt x="381" y="572"/>
                  </a:lnTo>
                  <a:lnTo>
                    <a:pt x="384" y="580"/>
                  </a:lnTo>
                  <a:lnTo>
                    <a:pt x="386" y="589"/>
                  </a:lnTo>
                  <a:lnTo>
                    <a:pt x="387" y="598"/>
                  </a:lnTo>
                  <a:lnTo>
                    <a:pt x="389" y="609"/>
                  </a:lnTo>
                  <a:lnTo>
                    <a:pt x="389" y="619"/>
                  </a:lnTo>
                  <a:lnTo>
                    <a:pt x="387" y="630"/>
                  </a:lnTo>
                  <a:lnTo>
                    <a:pt x="384" y="639"/>
                  </a:lnTo>
                  <a:lnTo>
                    <a:pt x="381" y="647"/>
                  </a:lnTo>
                  <a:lnTo>
                    <a:pt x="377" y="655"/>
                  </a:lnTo>
                  <a:lnTo>
                    <a:pt x="372" y="665"/>
                  </a:lnTo>
                  <a:lnTo>
                    <a:pt x="366" y="671"/>
                  </a:lnTo>
                  <a:lnTo>
                    <a:pt x="361" y="675"/>
                  </a:lnTo>
                  <a:lnTo>
                    <a:pt x="355" y="681"/>
                  </a:lnTo>
                  <a:lnTo>
                    <a:pt x="348" y="686"/>
                  </a:lnTo>
                  <a:lnTo>
                    <a:pt x="341" y="688"/>
                  </a:lnTo>
                  <a:lnTo>
                    <a:pt x="335" y="690"/>
                  </a:lnTo>
                  <a:lnTo>
                    <a:pt x="326" y="691"/>
                  </a:lnTo>
                  <a:lnTo>
                    <a:pt x="314" y="692"/>
                  </a:lnTo>
                  <a:lnTo>
                    <a:pt x="301" y="691"/>
                  </a:lnTo>
                  <a:lnTo>
                    <a:pt x="294" y="691"/>
                  </a:lnTo>
                  <a:lnTo>
                    <a:pt x="286" y="689"/>
                  </a:lnTo>
                  <a:lnTo>
                    <a:pt x="277" y="687"/>
                  </a:lnTo>
                  <a:lnTo>
                    <a:pt x="269" y="682"/>
                  </a:lnTo>
                  <a:lnTo>
                    <a:pt x="264" y="678"/>
                  </a:lnTo>
                  <a:lnTo>
                    <a:pt x="259" y="673"/>
                  </a:lnTo>
                  <a:lnTo>
                    <a:pt x="254" y="668"/>
                  </a:lnTo>
                  <a:lnTo>
                    <a:pt x="250" y="662"/>
                  </a:lnTo>
                  <a:lnTo>
                    <a:pt x="246" y="655"/>
                  </a:lnTo>
                  <a:lnTo>
                    <a:pt x="244" y="647"/>
                  </a:lnTo>
                  <a:lnTo>
                    <a:pt x="242" y="639"/>
                  </a:lnTo>
                  <a:lnTo>
                    <a:pt x="242" y="633"/>
                  </a:lnTo>
                  <a:lnTo>
                    <a:pt x="242" y="624"/>
                  </a:lnTo>
                  <a:lnTo>
                    <a:pt x="242" y="616"/>
                  </a:lnTo>
                  <a:lnTo>
                    <a:pt x="244" y="609"/>
                  </a:lnTo>
                  <a:lnTo>
                    <a:pt x="246" y="599"/>
                  </a:lnTo>
                  <a:lnTo>
                    <a:pt x="249" y="590"/>
                  </a:lnTo>
                  <a:lnTo>
                    <a:pt x="250" y="583"/>
                  </a:lnTo>
                  <a:lnTo>
                    <a:pt x="251" y="575"/>
                  </a:lnTo>
                  <a:lnTo>
                    <a:pt x="250" y="569"/>
                  </a:lnTo>
                  <a:lnTo>
                    <a:pt x="249" y="563"/>
                  </a:lnTo>
                  <a:lnTo>
                    <a:pt x="245" y="556"/>
                  </a:lnTo>
                  <a:lnTo>
                    <a:pt x="241" y="551"/>
                  </a:lnTo>
                  <a:lnTo>
                    <a:pt x="236" y="546"/>
                  </a:lnTo>
                  <a:lnTo>
                    <a:pt x="231" y="542"/>
                  </a:lnTo>
                  <a:lnTo>
                    <a:pt x="225" y="538"/>
                  </a:lnTo>
                  <a:lnTo>
                    <a:pt x="217" y="535"/>
                  </a:lnTo>
                  <a:lnTo>
                    <a:pt x="211" y="533"/>
                  </a:lnTo>
                  <a:lnTo>
                    <a:pt x="202" y="531"/>
                  </a:lnTo>
                  <a:lnTo>
                    <a:pt x="194" y="530"/>
                  </a:lnTo>
                  <a:lnTo>
                    <a:pt x="186" y="528"/>
                  </a:lnTo>
                  <a:lnTo>
                    <a:pt x="178" y="526"/>
                  </a:lnTo>
                  <a:lnTo>
                    <a:pt x="170" y="523"/>
                  </a:lnTo>
                  <a:lnTo>
                    <a:pt x="161" y="521"/>
                  </a:lnTo>
                  <a:lnTo>
                    <a:pt x="154" y="518"/>
                  </a:lnTo>
                  <a:lnTo>
                    <a:pt x="149" y="513"/>
                  </a:lnTo>
                  <a:lnTo>
                    <a:pt x="145" y="507"/>
                  </a:lnTo>
                  <a:lnTo>
                    <a:pt x="142" y="500"/>
                  </a:lnTo>
                  <a:lnTo>
                    <a:pt x="139" y="490"/>
                  </a:lnTo>
                  <a:lnTo>
                    <a:pt x="139" y="482"/>
                  </a:lnTo>
                  <a:lnTo>
                    <a:pt x="139" y="473"/>
                  </a:lnTo>
                  <a:lnTo>
                    <a:pt x="140" y="467"/>
                  </a:lnTo>
                  <a:lnTo>
                    <a:pt x="139" y="458"/>
                  </a:lnTo>
                  <a:lnTo>
                    <a:pt x="137" y="452"/>
                  </a:lnTo>
                  <a:lnTo>
                    <a:pt x="132" y="445"/>
                  </a:lnTo>
                  <a:lnTo>
                    <a:pt x="128" y="440"/>
                  </a:lnTo>
                  <a:lnTo>
                    <a:pt x="123" y="436"/>
                  </a:lnTo>
                  <a:lnTo>
                    <a:pt x="115" y="433"/>
                  </a:lnTo>
                  <a:lnTo>
                    <a:pt x="107" y="430"/>
                  </a:lnTo>
                  <a:lnTo>
                    <a:pt x="98" y="429"/>
                  </a:lnTo>
                  <a:lnTo>
                    <a:pt x="91" y="428"/>
                  </a:lnTo>
                  <a:lnTo>
                    <a:pt x="82" y="428"/>
                  </a:lnTo>
                  <a:lnTo>
                    <a:pt x="75" y="429"/>
                  </a:lnTo>
                  <a:lnTo>
                    <a:pt x="67" y="430"/>
                  </a:lnTo>
                  <a:lnTo>
                    <a:pt x="60" y="431"/>
                  </a:lnTo>
                  <a:lnTo>
                    <a:pt x="53" y="432"/>
                  </a:lnTo>
                  <a:lnTo>
                    <a:pt x="40" y="432"/>
                  </a:lnTo>
                  <a:lnTo>
                    <a:pt x="32" y="431"/>
                  </a:lnTo>
                  <a:lnTo>
                    <a:pt x="24" y="429"/>
                  </a:lnTo>
                  <a:lnTo>
                    <a:pt x="18" y="426"/>
                  </a:lnTo>
                  <a:lnTo>
                    <a:pt x="12" y="421"/>
                  </a:lnTo>
                  <a:lnTo>
                    <a:pt x="7" y="416"/>
                  </a:lnTo>
                  <a:lnTo>
                    <a:pt x="4" y="410"/>
                  </a:lnTo>
                  <a:lnTo>
                    <a:pt x="1" y="399"/>
                  </a:lnTo>
                  <a:lnTo>
                    <a:pt x="1" y="387"/>
                  </a:lnTo>
                  <a:lnTo>
                    <a:pt x="0" y="375"/>
                  </a:lnTo>
                  <a:lnTo>
                    <a:pt x="0" y="360"/>
                  </a:lnTo>
                  <a:lnTo>
                    <a:pt x="1" y="348"/>
                  </a:lnTo>
                  <a:lnTo>
                    <a:pt x="1" y="334"/>
                  </a:lnTo>
                  <a:lnTo>
                    <a:pt x="2" y="322"/>
                  </a:lnTo>
                  <a:lnTo>
                    <a:pt x="2" y="309"/>
                  </a:lnTo>
                  <a:lnTo>
                    <a:pt x="4" y="299"/>
                  </a:lnTo>
                  <a:lnTo>
                    <a:pt x="5" y="288"/>
                  </a:lnTo>
                  <a:lnTo>
                    <a:pt x="7" y="280"/>
                  </a:lnTo>
                  <a:lnTo>
                    <a:pt x="10" y="274"/>
                  </a:lnTo>
                  <a:lnTo>
                    <a:pt x="15" y="269"/>
                  </a:lnTo>
                  <a:lnTo>
                    <a:pt x="19" y="266"/>
                  </a:lnTo>
                  <a:lnTo>
                    <a:pt x="25" y="262"/>
                  </a:lnTo>
                  <a:lnTo>
                    <a:pt x="31" y="261"/>
                  </a:lnTo>
                  <a:lnTo>
                    <a:pt x="37" y="259"/>
                  </a:lnTo>
                  <a:lnTo>
                    <a:pt x="46" y="259"/>
                  </a:lnTo>
                  <a:lnTo>
                    <a:pt x="54" y="259"/>
                  </a:lnTo>
                  <a:lnTo>
                    <a:pt x="65" y="261"/>
                  </a:lnTo>
                  <a:lnTo>
                    <a:pt x="74" y="261"/>
                  </a:lnTo>
                  <a:lnTo>
                    <a:pt x="82" y="262"/>
                  </a:lnTo>
                  <a:lnTo>
                    <a:pt x="93" y="262"/>
                  </a:lnTo>
                  <a:lnTo>
                    <a:pt x="104" y="261"/>
                  </a:lnTo>
                  <a:lnTo>
                    <a:pt x="114" y="259"/>
                  </a:lnTo>
                  <a:lnTo>
                    <a:pt x="123" y="255"/>
                  </a:lnTo>
                  <a:lnTo>
                    <a:pt x="128" y="252"/>
                  </a:lnTo>
                  <a:lnTo>
                    <a:pt x="134" y="246"/>
                  </a:lnTo>
                  <a:lnTo>
                    <a:pt x="139" y="239"/>
                  </a:lnTo>
                  <a:lnTo>
                    <a:pt x="142" y="233"/>
                  </a:lnTo>
                  <a:lnTo>
                    <a:pt x="143" y="225"/>
                  </a:lnTo>
                  <a:lnTo>
                    <a:pt x="142" y="220"/>
                  </a:lnTo>
                  <a:lnTo>
                    <a:pt x="142" y="210"/>
                  </a:lnTo>
                  <a:lnTo>
                    <a:pt x="142" y="199"/>
                  </a:lnTo>
                  <a:lnTo>
                    <a:pt x="144" y="191"/>
                  </a:lnTo>
                  <a:lnTo>
                    <a:pt x="147" y="184"/>
                  </a:lnTo>
                  <a:lnTo>
                    <a:pt x="150" y="179"/>
                  </a:lnTo>
                  <a:lnTo>
                    <a:pt x="157" y="173"/>
                  </a:lnTo>
                  <a:lnTo>
                    <a:pt x="164" y="169"/>
                  </a:lnTo>
                  <a:lnTo>
                    <a:pt x="174" y="166"/>
                  </a:lnTo>
                  <a:lnTo>
                    <a:pt x="183" y="164"/>
                  </a:lnTo>
                  <a:lnTo>
                    <a:pt x="191" y="162"/>
                  </a:lnTo>
                  <a:lnTo>
                    <a:pt x="201" y="160"/>
                  </a:lnTo>
                  <a:lnTo>
                    <a:pt x="210" y="158"/>
                  </a:lnTo>
                  <a:lnTo>
                    <a:pt x="221" y="155"/>
                  </a:lnTo>
                  <a:lnTo>
                    <a:pt x="231" y="151"/>
                  </a:lnTo>
                  <a:lnTo>
                    <a:pt x="240" y="144"/>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77" name="Rectangle 5">
              <a:extLst>
                <a:ext uri="{FF2B5EF4-FFF2-40B4-BE49-F238E27FC236}">
                  <a16:creationId xmlns:a16="http://schemas.microsoft.com/office/drawing/2014/main" id="{C92F3031-88DA-4E9E-BD8B-8FC88E109F98}"/>
                </a:ext>
              </a:extLst>
            </p:cNvPr>
            <p:cNvSpPr>
              <a:spLocks noChangeArrowheads="1"/>
            </p:cNvSpPr>
            <p:nvPr/>
          </p:nvSpPr>
          <p:spPr bwMode="auto">
            <a:xfrm>
              <a:off x="2651" y="1143"/>
              <a:ext cx="345" cy="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4529" tIns="17859" rIns="34529" bIns="17859">
              <a:spAutoFit/>
            </a:bodyP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500">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105478" name="Group 6">
            <a:extLst>
              <a:ext uri="{FF2B5EF4-FFF2-40B4-BE49-F238E27FC236}">
                <a16:creationId xmlns:a16="http://schemas.microsoft.com/office/drawing/2014/main" id="{608FAB3A-83E1-4C4C-809F-7C7AA28145B8}"/>
              </a:ext>
            </a:extLst>
          </p:cNvPr>
          <p:cNvGrpSpPr>
            <a:grpSpLocks/>
          </p:cNvGrpSpPr>
          <p:nvPr/>
        </p:nvGrpSpPr>
        <p:grpSpPr bwMode="auto">
          <a:xfrm>
            <a:off x="1398985" y="2131219"/>
            <a:ext cx="6334125" cy="1314450"/>
            <a:chOff x="215" y="1790"/>
            <a:chExt cx="5320" cy="1104"/>
          </a:xfrm>
        </p:grpSpPr>
        <p:grpSp>
          <p:nvGrpSpPr>
            <p:cNvPr id="105479" name="Group 7">
              <a:extLst>
                <a:ext uri="{FF2B5EF4-FFF2-40B4-BE49-F238E27FC236}">
                  <a16:creationId xmlns:a16="http://schemas.microsoft.com/office/drawing/2014/main" id="{85F0D075-629D-403D-8703-9FFA54D0B026}"/>
                </a:ext>
              </a:extLst>
            </p:cNvPr>
            <p:cNvGrpSpPr>
              <a:grpSpLocks/>
            </p:cNvGrpSpPr>
            <p:nvPr/>
          </p:nvGrpSpPr>
          <p:grpSpPr bwMode="auto">
            <a:xfrm>
              <a:off x="215" y="1790"/>
              <a:ext cx="5320" cy="1104"/>
              <a:chOff x="215" y="1790"/>
              <a:chExt cx="5320" cy="1104"/>
            </a:xfrm>
          </p:grpSpPr>
          <p:grpSp>
            <p:nvGrpSpPr>
              <p:cNvPr id="105480" name="Group 8">
                <a:extLst>
                  <a:ext uri="{FF2B5EF4-FFF2-40B4-BE49-F238E27FC236}">
                    <a16:creationId xmlns:a16="http://schemas.microsoft.com/office/drawing/2014/main" id="{86CE8C4A-DDDC-4981-9DD2-B414D13BD974}"/>
                  </a:ext>
                </a:extLst>
              </p:cNvPr>
              <p:cNvGrpSpPr>
                <a:grpSpLocks/>
              </p:cNvGrpSpPr>
              <p:nvPr/>
            </p:nvGrpSpPr>
            <p:grpSpPr bwMode="auto">
              <a:xfrm>
                <a:off x="2355" y="1790"/>
                <a:ext cx="1140" cy="925"/>
                <a:chOff x="2355" y="1790"/>
                <a:chExt cx="1140" cy="925"/>
              </a:xfrm>
            </p:grpSpPr>
            <p:sp>
              <p:nvSpPr>
                <p:cNvPr id="105481" name="Freeform 9">
                  <a:extLst>
                    <a:ext uri="{FF2B5EF4-FFF2-40B4-BE49-F238E27FC236}">
                      <a16:creationId xmlns:a16="http://schemas.microsoft.com/office/drawing/2014/main" id="{ADA44DF7-2B8C-465E-8379-A48A37A0FDF3}"/>
                    </a:ext>
                  </a:extLst>
                </p:cNvPr>
                <p:cNvSpPr>
                  <a:spLocks/>
                </p:cNvSpPr>
                <p:nvPr/>
              </p:nvSpPr>
              <p:spPr bwMode="auto">
                <a:xfrm>
                  <a:off x="2355" y="1790"/>
                  <a:ext cx="1140" cy="925"/>
                </a:xfrm>
                <a:custGeom>
                  <a:avLst/>
                  <a:gdLst>
                    <a:gd name="T0" fmla="*/ 1139 w 1140"/>
                    <a:gd name="T1" fmla="*/ 0 h 925"/>
                    <a:gd name="T2" fmla="*/ 1 w 1140"/>
                    <a:gd name="T3" fmla="*/ 924 h 925"/>
                    <a:gd name="T4" fmla="*/ 107 w 1140"/>
                    <a:gd name="T5" fmla="*/ 906 h 925"/>
                    <a:gd name="T6" fmla="*/ 104 w 1140"/>
                    <a:gd name="T7" fmla="*/ 876 h 925"/>
                    <a:gd name="T8" fmla="*/ 92 w 1140"/>
                    <a:gd name="T9" fmla="*/ 834 h 925"/>
                    <a:gd name="T10" fmla="*/ 88 w 1140"/>
                    <a:gd name="T11" fmla="*/ 801 h 925"/>
                    <a:gd name="T12" fmla="*/ 96 w 1140"/>
                    <a:gd name="T13" fmla="*/ 766 h 925"/>
                    <a:gd name="T14" fmla="*/ 120 w 1140"/>
                    <a:gd name="T15" fmla="*/ 737 h 925"/>
                    <a:gd name="T16" fmla="*/ 149 w 1140"/>
                    <a:gd name="T17" fmla="*/ 715 h 925"/>
                    <a:gd name="T18" fmla="*/ 185 w 1140"/>
                    <a:gd name="T19" fmla="*/ 705 h 925"/>
                    <a:gd name="T20" fmla="*/ 236 w 1140"/>
                    <a:gd name="T21" fmla="*/ 706 h 925"/>
                    <a:gd name="T22" fmla="*/ 269 w 1140"/>
                    <a:gd name="T23" fmla="*/ 712 h 925"/>
                    <a:gd name="T24" fmla="*/ 303 w 1140"/>
                    <a:gd name="T25" fmla="*/ 736 h 925"/>
                    <a:gd name="T26" fmla="*/ 326 w 1140"/>
                    <a:gd name="T27" fmla="*/ 764 h 925"/>
                    <a:gd name="T28" fmla="*/ 335 w 1140"/>
                    <a:gd name="T29" fmla="*/ 795 h 925"/>
                    <a:gd name="T30" fmla="*/ 333 w 1140"/>
                    <a:gd name="T31" fmla="*/ 828 h 925"/>
                    <a:gd name="T32" fmla="*/ 326 w 1140"/>
                    <a:gd name="T33" fmla="*/ 859 h 925"/>
                    <a:gd name="T34" fmla="*/ 318 w 1140"/>
                    <a:gd name="T35" fmla="*/ 890 h 925"/>
                    <a:gd name="T36" fmla="*/ 322 w 1140"/>
                    <a:gd name="T37" fmla="*/ 920 h 925"/>
                    <a:gd name="T38" fmla="*/ 510 w 1140"/>
                    <a:gd name="T39" fmla="*/ 887 h 925"/>
                    <a:gd name="T40" fmla="*/ 512 w 1140"/>
                    <a:gd name="T41" fmla="*/ 846 h 925"/>
                    <a:gd name="T42" fmla="*/ 515 w 1140"/>
                    <a:gd name="T43" fmla="*/ 812 h 925"/>
                    <a:gd name="T44" fmla="*/ 524 w 1140"/>
                    <a:gd name="T45" fmla="*/ 782 h 925"/>
                    <a:gd name="T46" fmla="*/ 541 w 1140"/>
                    <a:gd name="T47" fmla="*/ 763 h 925"/>
                    <a:gd name="T48" fmla="*/ 565 w 1140"/>
                    <a:gd name="T49" fmla="*/ 752 h 925"/>
                    <a:gd name="T50" fmla="*/ 591 w 1140"/>
                    <a:gd name="T51" fmla="*/ 749 h 925"/>
                    <a:gd name="T52" fmla="*/ 624 w 1140"/>
                    <a:gd name="T53" fmla="*/ 750 h 925"/>
                    <a:gd name="T54" fmla="*/ 653 w 1140"/>
                    <a:gd name="T55" fmla="*/ 753 h 925"/>
                    <a:gd name="T56" fmla="*/ 690 w 1140"/>
                    <a:gd name="T57" fmla="*/ 755 h 925"/>
                    <a:gd name="T58" fmla="*/ 724 w 1140"/>
                    <a:gd name="T59" fmla="*/ 750 h 925"/>
                    <a:gd name="T60" fmla="*/ 754 w 1140"/>
                    <a:gd name="T61" fmla="*/ 739 h 925"/>
                    <a:gd name="T62" fmla="*/ 777 w 1140"/>
                    <a:gd name="T63" fmla="*/ 718 h 925"/>
                    <a:gd name="T64" fmla="*/ 790 w 1140"/>
                    <a:gd name="T65" fmla="*/ 693 h 925"/>
                    <a:gd name="T66" fmla="*/ 790 w 1140"/>
                    <a:gd name="T67" fmla="*/ 663 h 925"/>
                    <a:gd name="T68" fmla="*/ 790 w 1140"/>
                    <a:gd name="T69" fmla="*/ 631 h 925"/>
                    <a:gd name="T70" fmla="*/ 797 w 1140"/>
                    <a:gd name="T71" fmla="*/ 604 h 925"/>
                    <a:gd name="T72" fmla="*/ 810 w 1140"/>
                    <a:gd name="T73" fmla="*/ 583 h 925"/>
                    <a:gd name="T74" fmla="*/ 839 w 1140"/>
                    <a:gd name="T75" fmla="*/ 568 h 925"/>
                    <a:gd name="T76" fmla="*/ 870 w 1140"/>
                    <a:gd name="T77" fmla="*/ 559 h 925"/>
                    <a:gd name="T78" fmla="*/ 906 w 1140"/>
                    <a:gd name="T79" fmla="*/ 551 h 925"/>
                    <a:gd name="T80" fmla="*/ 938 w 1140"/>
                    <a:gd name="T81" fmla="*/ 543 h 925"/>
                    <a:gd name="T82" fmla="*/ 966 w 1140"/>
                    <a:gd name="T83" fmla="*/ 533 h 925"/>
                    <a:gd name="T84" fmla="*/ 987 w 1140"/>
                    <a:gd name="T85" fmla="*/ 517 h 925"/>
                    <a:gd name="T86" fmla="*/ 1004 w 1140"/>
                    <a:gd name="T87" fmla="*/ 492 h 925"/>
                    <a:gd name="T88" fmla="*/ 1013 w 1140"/>
                    <a:gd name="T89" fmla="*/ 461 h 925"/>
                    <a:gd name="T90" fmla="*/ 1009 w 1140"/>
                    <a:gd name="T91" fmla="*/ 430 h 925"/>
                    <a:gd name="T92" fmla="*/ 999 w 1140"/>
                    <a:gd name="T93" fmla="*/ 391 h 925"/>
                    <a:gd name="T94" fmla="*/ 993 w 1140"/>
                    <a:gd name="T95" fmla="*/ 358 h 925"/>
                    <a:gd name="T96" fmla="*/ 995 w 1140"/>
                    <a:gd name="T97" fmla="*/ 325 h 925"/>
                    <a:gd name="T98" fmla="*/ 1005 w 1140"/>
                    <a:gd name="T99" fmla="*/ 298 h 925"/>
                    <a:gd name="T100" fmla="*/ 1022 w 1140"/>
                    <a:gd name="T101" fmla="*/ 273 h 925"/>
                    <a:gd name="T102" fmla="*/ 1047 w 1140"/>
                    <a:gd name="T103" fmla="*/ 249 h 925"/>
                    <a:gd name="T104" fmla="*/ 1075 w 1140"/>
                    <a:gd name="T105" fmla="*/ 236 h 925"/>
                    <a:gd name="T106" fmla="*/ 1104 w 1140"/>
                    <a:gd name="T107" fmla="*/ 230 h 925"/>
                    <a:gd name="T108" fmla="*/ 1139 w 1140"/>
                    <a:gd name="T109" fmla="*/ 230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1139" y="230"/>
                      </a:moveTo>
                      <a:lnTo>
                        <a:pt x="1139" y="0"/>
                      </a:lnTo>
                      <a:lnTo>
                        <a:pt x="0" y="0"/>
                      </a:lnTo>
                      <a:lnTo>
                        <a:pt x="1" y="924"/>
                      </a:lnTo>
                      <a:lnTo>
                        <a:pt x="102" y="924"/>
                      </a:lnTo>
                      <a:lnTo>
                        <a:pt x="107" y="906"/>
                      </a:lnTo>
                      <a:lnTo>
                        <a:pt x="107" y="893"/>
                      </a:lnTo>
                      <a:lnTo>
                        <a:pt x="104" y="876"/>
                      </a:lnTo>
                      <a:lnTo>
                        <a:pt x="98" y="857"/>
                      </a:lnTo>
                      <a:lnTo>
                        <a:pt x="92" y="834"/>
                      </a:lnTo>
                      <a:lnTo>
                        <a:pt x="89" y="817"/>
                      </a:lnTo>
                      <a:lnTo>
                        <a:pt x="88" y="801"/>
                      </a:lnTo>
                      <a:lnTo>
                        <a:pt x="91" y="783"/>
                      </a:lnTo>
                      <a:lnTo>
                        <a:pt x="96" y="766"/>
                      </a:lnTo>
                      <a:lnTo>
                        <a:pt x="107" y="750"/>
                      </a:lnTo>
                      <a:lnTo>
                        <a:pt x="120" y="737"/>
                      </a:lnTo>
                      <a:lnTo>
                        <a:pt x="134" y="724"/>
                      </a:lnTo>
                      <a:lnTo>
                        <a:pt x="149" y="715"/>
                      </a:lnTo>
                      <a:lnTo>
                        <a:pt x="168" y="707"/>
                      </a:lnTo>
                      <a:lnTo>
                        <a:pt x="185" y="705"/>
                      </a:lnTo>
                      <a:lnTo>
                        <a:pt x="208" y="704"/>
                      </a:lnTo>
                      <a:lnTo>
                        <a:pt x="236" y="706"/>
                      </a:lnTo>
                      <a:lnTo>
                        <a:pt x="254" y="707"/>
                      </a:lnTo>
                      <a:lnTo>
                        <a:pt x="269" y="712"/>
                      </a:lnTo>
                      <a:lnTo>
                        <a:pt x="284" y="721"/>
                      </a:lnTo>
                      <a:lnTo>
                        <a:pt x="303" y="736"/>
                      </a:lnTo>
                      <a:lnTo>
                        <a:pt x="315" y="750"/>
                      </a:lnTo>
                      <a:lnTo>
                        <a:pt x="326" y="764"/>
                      </a:lnTo>
                      <a:lnTo>
                        <a:pt x="331" y="780"/>
                      </a:lnTo>
                      <a:lnTo>
                        <a:pt x="335" y="795"/>
                      </a:lnTo>
                      <a:lnTo>
                        <a:pt x="335" y="812"/>
                      </a:lnTo>
                      <a:lnTo>
                        <a:pt x="333" y="828"/>
                      </a:lnTo>
                      <a:lnTo>
                        <a:pt x="329" y="844"/>
                      </a:lnTo>
                      <a:lnTo>
                        <a:pt x="326" y="859"/>
                      </a:lnTo>
                      <a:lnTo>
                        <a:pt x="321" y="875"/>
                      </a:lnTo>
                      <a:lnTo>
                        <a:pt x="318" y="890"/>
                      </a:lnTo>
                      <a:lnTo>
                        <a:pt x="318" y="904"/>
                      </a:lnTo>
                      <a:lnTo>
                        <a:pt x="322" y="920"/>
                      </a:lnTo>
                      <a:lnTo>
                        <a:pt x="512" y="920"/>
                      </a:lnTo>
                      <a:lnTo>
                        <a:pt x="510" y="887"/>
                      </a:lnTo>
                      <a:lnTo>
                        <a:pt x="512" y="864"/>
                      </a:lnTo>
                      <a:lnTo>
                        <a:pt x="512" y="846"/>
                      </a:lnTo>
                      <a:lnTo>
                        <a:pt x="513" y="829"/>
                      </a:lnTo>
                      <a:lnTo>
                        <a:pt x="515" y="812"/>
                      </a:lnTo>
                      <a:lnTo>
                        <a:pt x="519" y="794"/>
                      </a:lnTo>
                      <a:lnTo>
                        <a:pt x="524" y="782"/>
                      </a:lnTo>
                      <a:lnTo>
                        <a:pt x="531" y="771"/>
                      </a:lnTo>
                      <a:lnTo>
                        <a:pt x="541" y="763"/>
                      </a:lnTo>
                      <a:lnTo>
                        <a:pt x="552" y="756"/>
                      </a:lnTo>
                      <a:lnTo>
                        <a:pt x="565" y="752"/>
                      </a:lnTo>
                      <a:lnTo>
                        <a:pt x="578" y="750"/>
                      </a:lnTo>
                      <a:lnTo>
                        <a:pt x="591" y="749"/>
                      </a:lnTo>
                      <a:lnTo>
                        <a:pt x="608" y="749"/>
                      </a:lnTo>
                      <a:lnTo>
                        <a:pt x="624" y="750"/>
                      </a:lnTo>
                      <a:lnTo>
                        <a:pt x="636" y="752"/>
                      </a:lnTo>
                      <a:lnTo>
                        <a:pt x="653" y="753"/>
                      </a:lnTo>
                      <a:lnTo>
                        <a:pt x="671" y="755"/>
                      </a:lnTo>
                      <a:lnTo>
                        <a:pt x="690" y="755"/>
                      </a:lnTo>
                      <a:lnTo>
                        <a:pt x="707" y="753"/>
                      </a:lnTo>
                      <a:lnTo>
                        <a:pt x="724" y="750"/>
                      </a:lnTo>
                      <a:lnTo>
                        <a:pt x="742" y="746"/>
                      </a:lnTo>
                      <a:lnTo>
                        <a:pt x="754" y="739"/>
                      </a:lnTo>
                      <a:lnTo>
                        <a:pt x="768" y="730"/>
                      </a:lnTo>
                      <a:lnTo>
                        <a:pt x="777" y="718"/>
                      </a:lnTo>
                      <a:lnTo>
                        <a:pt x="786" y="706"/>
                      </a:lnTo>
                      <a:lnTo>
                        <a:pt x="790" y="693"/>
                      </a:lnTo>
                      <a:lnTo>
                        <a:pt x="792" y="678"/>
                      </a:lnTo>
                      <a:lnTo>
                        <a:pt x="790" y="663"/>
                      </a:lnTo>
                      <a:lnTo>
                        <a:pt x="789" y="648"/>
                      </a:lnTo>
                      <a:lnTo>
                        <a:pt x="790" y="631"/>
                      </a:lnTo>
                      <a:lnTo>
                        <a:pt x="793" y="618"/>
                      </a:lnTo>
                      <a:lnTo>
                        <a:pt x="797" y="604"/>
                      </a:lnTo>
                      <a:lnTo>
                        <a:pt x="803" y="591"/>
                      </a:lnTo>
                      <a:lnTo>
                        <a:pt x="810" y="583"/>
                      </a:lnTo>
                      <a:lnTo>
                        <a:pt x="823" y="574"/>
                      </a:lnTo>
                      <a:lnTo>
                        <a:pt x="839" y="568"/>
                      </a:lnTo>
                      <a:lnTo>
                        <a:pt x="855" y="563"/>
                      </a:lnTo>
                      <a:lnTo>
                        <a:pt x="870" y="559"/>
                      </a:lnTo>
                      <a:lnTo>
                        <a:pt x="885" y="555"/>
                      </a:lnTo>
                      <a:lnTo>
                        <a:pt x="906" y="551"/>
                      </a:lnTo>
                      <a:lnTo>
                        <a:pt x="922" y="548"/>
                      </a:lnTo>
                      <a:lnTo>
                        <a:pt x="938" y="543"/>
                      </a:lnTo>
                      <a:lnTo>
                        <a:pt x="952" y="538"/>
                      </a:lnTo>
                      <a:lnTo>
                        <a:pt x="966" y="533"/>
                      </a:lnTo>
                      <a:lnTo>
                        <a:pt x="977" y="525"/>
                      </a:lnTo>
                      <a:lnTo>
                        <a:pt x="987" y="517"/>
                      </a:lnTo>
                      <a:lnTo>
                        <a:pt x="997" y="504"/>
                      </a:lnTo>
                      <a:lnTo>
                        <a:pt x="1004" y="492"/>
                      </a:lnTo>
                      <a:lnTo>
                        <a:pt x="1010" y="478"/>
                      </a:lnTo>
                      <a:lnTo>
                        <a:pt x="1013" y="461"/>
                      </a:lnTo>
                      <a:lnTo>
                        <a:pt x="1011" y="446"/>
                      </a:lnTo>
                      <a:lnTo>
                        <a:pt x="1009" y="430"/>
                      </a:lnTo>
                      <a:lnTo>
                        <a:pt x="1004" y="412"/>
                      </a:lnTo>
                      <a:lnTo>
                        <a:pt x="999" y="391"/>
                      </a:lnTo>
                      <a:lnTo>
                        <a:pt x="994" y="372"/>
                      </a:lnTo>
                      <a:lnTo>
                        <a:pt x="993" y="358"/>
                      </a:lnTo>
                      <a:lnTo>
                        <a:pt x="993" y="344"/>
                      </a:lnTo>
                      <a:lnTo>
                        <a:pt x="995" y="325"/>
                      </a:lnTo>
                      <a:lnTo>
                        <a:pt x="1000" y="309"/>
                      </a:lnTo>
                      <a:lnTo>
                        <a:pt x="1005" y="298"/>
                      </a:lnTo>
                      <a:lnTo>
                        <a:pt x="1012" y="286"/>
                      </a:lnTo>
                      <a:lnTo>
                        <a:pt x="1022" y="273"/>
                      </a:lnTo>
                      <a:lnTo>
                        <a:pt x="1033" y="260"/>
                      </a:lnTo>
                      <a:lnTo>
                        <a:pt x="1047" y="249"/>
                      </a:lnTo>
                      <a:lnTo>
                        <a:pt x="1061" y="241"/>
                      </a:lnTo>
                      <a:lnTo>
                        <a:pt x="1075" y="236"/>
                      </a:lnTo>
                      <a:lnTo>
                        <a:pt x="1089" y="232"/>
                      </a:lnTo>
                      <a:lnTo>
                        <a:pt x="1104" y="230"/>
                      </a:lnTo>
                      <a:lnTo>
                        <a:pt x="1121" y="230"/>
                      </a:lnTo>
                      <a:lnTo>
                        <a:pt x="1139" y="230"/>
                      </a:lnTo>
                    </a:path>
                  </a:pathLst>
                </a:custGeom>
                <a:solidFill>
                  <a:srgbClr val="00808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82" name="Rectangle 10">
                  <a:extLst>
                    <a:ext uri="{FF2B5EF4-FFF2-40B4-BE49-F238E27FC236}">
                      <a16:creationId xmlns:a16="http://schemas.microsoft.com/office/drawing/2014/main" id="{059A1E44-B00E-4F7C-B236-B3797F9FF6E7}"/>
                    </a:ext>
                  </a:extLst>
                </p:cNvPr>
                <p:cNvSpPr>
                  <a:spLocks noChangeArrowheads="1"/>
                </p:cNvSpPr>
                <p:nvPr/>
              </p:nvSpPr>
              <p:spPr bwMode="auto">
                <a:xfrm>
                  <a:off x="2390" y="2031"/>
                  <a:ext cx="9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TLV </a:t>
                  </a:r>
                  <a:r>
                    <a:rPr lang="en-US" altLang="en-US" sz="3000" b="1" i="1" baseline="30000">
                      <a:solidFill>
                        <a:schemeClr val="hlink"/>
                      </a:solidFill>
                      <a:latin typeface="Helvetica" panose="020B0604020202020204" pitchFamily="34" charset="0"/>
                    </a:rPr>
                    <a:t>®</a:t>
                  </a:r>
                </a:p>
              </p:txBody>
            </p:sp>
          </p:grpSp>
          <p:grpSp>
            <p:nvGrpSpPr>
              <p:cNvPr id="105483" name="Group 11">
                <a:extLst>
                  <a:ext uri="{FF2B5EF4-FFF2-40B4-BE49-F238E27FC236}">
                    <a16:creationId xmlns:a16="http://schemas.microsoft.com/office/drawing/2014/main" id="{582BEEC0-8C57-4D44-962E-C8B30EFCB1A1}"/>
                  </a:ext>
                </a:extLst>
              </p:cNvPr>
              <p:cNvGrpSpPr>
                <a:grpSpLocks/>
              </p:cNvGrpSpPr>
              <p:nvPr/>
            </p:nvGrpSpPr>
            <p:grpSpPr bwMode="auto">
              <a:xfrm>
                <a:off x="4353" y="1790"/>
                <a:ext cx="1182" cy="925"/>
                <a:chOff x="4353" y="1790"/>
                <a:chExt cx="1182" cy="925"/>
              </a:xfrm>
            </p:grpSpPr>
            <p:sp>
              <p:nvSpPr>
                <p:cNvPr id="105484" name="Freeform 12">
                  <a:extLst>
                    <a:ext uri="{FF2B5EF4-FFF2-40B4-BE49-F238E27FC236}">
                      <a16:creationId xmlns:a16="http://schemas.microsoft.com/office/drawing/2014/main" id="{83BE5D2C-34E5-4EF3-ACC0-0EFB49BCA069}"/>
                    </a:ext>
                  </a:extLst>
                </p:cNvPr>
                <p:cNvSpPr>
                  <a:spLocks/>
                </p:cNvSpPr>
                <p:nvPr/>
              </p:nvSpPr>
              <p:spPr bwMode="auto">
                <a:xfrm>
                  <a:off x="4353" y="1790"/>
                  <a:ext cx="1140" cy="925"/>
                </a:xfrm>
                <a:custGeom>
                  <a:avLst/>
                  <a:gdLst>
                    <a:gd name="T0" fmla="*/ 0 w 1140"/>
                    <a:gd name="T1" fmla="*/ 924 h 925"/>
                    <a:gd name="T2" fmla="*/ 1138 w 1140"/>
                    <a:gd name="T3" fmla="*/ 0 h 925"/>
                    <a:gd name="T4" fmla="*/ 1032 w 1140"/>
                    <a:gd name="T5" fmla="*/ 18 h 925"/>
                    <a:gd name="T6" fmla="*/ 1035 w 1140"/>
                    <a:gd name="T7" fmla="*/ 49 h 925"/>
                    <a:gd name="T8" fmla="*/ 1047 w 1140"/>
                    <a:gd name="T9" fmla="*/ 90 h 925"/>
                    <a:gd name="T10" fmla="*/ 1050 w 1140"/>
                    <a:gd name="T11" fmla="*/ 123 h 925"/>
                    <a:gd name="T12" fmla="*/ 1043 w 1140"/>
                    <a:gd name="T13" fmla="*/ 158 h 925"/>
                    <a:gd name="T14" fmla="*/ 1019 w 1140"/>
                    <a:gd name="T15" fmla="*/ 187 h 925"/>
                    <a:gd name="T16" fmla="*/ 990 w 1140"/>
                    <a:gd name="T17" fmla="*/ 209 h 925"/>
                    <a:gd name="T18" fmla="*/ 954 w 1140"/>
                    <a:gd name="T19" fmla="*/ 220 h 925"/>
                    <a:gd name="T20" fmla="*/ 903 w 1140"/>
                    <a:gd name="T21" fmla="*/ 219 h 925"/>
                    <a:gd name="T22" fmla="*/ 870 w 1140"/>
                    <a:gd name="T23" fmla="*/ 212 h 925"/>
                    <a:gd name="T24" fmla="*/ 836 w 1140"/>
                    <a:gd name="T25" fmla="*/ 188 h 925"/>
                    <a:gd name="T26" fmla="*/ 814 w 1140"/>
                    <a:gd name="T27" fmla="*/ 160 h 925"/>
                    <a:gd name="T28" fmla="*/ 804 w 1140"/>
                    <a:gd name="T29" fmla="*/ 129 h 925"/>
                    <a:gd name="T30" fmla="*/ 806 w 1140"/>
                    <a:gd name="T31" fmla="*/ 96 h 925"/>
                    <a:gd name="T32" fmla="*/ 814 w 1140"/>
                    <a:gd name="T33" fmla="*/ 65 h 925"/>
                    <a:gd name="T34" fmla="*/ 822 w 1140"/>
                    <a:gd name="T35" fmla="*/ 34 h 925"/>
                    <a:gd name="T36" fmla="*/ 818 w 1140"/>
                    <a:gd name="T37" fmla="*/ 4 h 925"/>
                    <a:gd name="T38" fmla="*/ 629 w 1140"/>
                    <a:gd name="T39" fmla="*/ 37 h 925"/>
                    <a:gd name="T40" fmla="*/ 626 w 1140"/>
                    <a:gd name="T41" fmla="*/ 78 h 925"/>
                    <a:gd name="T42" fmla="*/ 624 w 1140"/>
                    <a:gd name="T43" fmla="*/ 113 h 925"/>
                    <a:gd name="T44" fmla="*/ 615 w 1140"/>
                    <a:gd name="T45" fmla="*/ 142 h 925"/>
                    <a:gd name="T46" fmla="*/ 598 w 1140"/>
                    <a:gd name="T47" fmla="*/ 162 h 925"/>
                    <a:gd name="T48" fmla="*/ 575 w 1140"/>
                    <a:gd name="T49" fmla="*/ 172 h 925"/>
                    <a:gd name="T50" fmla="*/ 548 w 1140"/>
                    <a:gd name="T51" fmla="*/ 175 h 925"/>
                    <a:gd name="T52" fmla="*/ 516 w 1140"/>
                    <a:gd name="T53" fmla="*/ 173 h 925"/>
                    <a:gd name="T54" fmla="*/ 486 w 1140"/>
                    <a:gd name="T55" fmla="*/ 171 h 925"/>
                    <a:gd name="T56" fmla="*/ 449 w 1140"/>
                    <a:gd name="T57" fmla="*/ 170 h 925"/>
                    <a:gd name="T58" fmla="*/ 415 w 1140"/>
                    <a:gd name="T59" fmla="*/ 173 h 925"/>
                    <a:gd name="T60" fmla="*/ 385 w 1140"/>
                    <a:gd name="T61" fmla="*/ 185 h 925"/>
                    <a:gd name="T62" fmla="*/ 362 w 1140"/>
                    <a:gd name="T63" fmla="*/ 206 h 925"/>
                    <a:gd name="T64" fmla="*/ 349 w 1140"/>
                    <a:gd name="T65" fmla="*/ 231 h 925"/>
                    <a:gd name="T66" fmla="*/ 349 w 1140"/>
                    <a:gd name="T67" fmla="*/ 261 h 925"/>
                    <a:gd name="T68" fmla="*/ 349 w 1140"/>
                    <a:gd name="T69" fmla="*/ 293 h 925"/>
                    <a:gd name="T70" fmla="*/ 342 w 1140"/>
                    <a:gd name="T71" fmla="*/ 320 h 925"/>
                    <a:gd name="T72" fmla="*/ 329 w 1140"/>
                    <a:gd name="T73" fmla="*/ 342 h 925"/>
                    <a:gd name="T74" fmla="*/ 300 w 1140"/>
                    <a:gd name="T75" fmla="*/ 356 h 925"/>
                    <a:gd name="T76" fmla="*/ 270 w 1140"/>
                    <a:gd name="T77" fmla="*/ 365 h 925"/>
                    <a:gd name="T78" fmla="*/ 233 w 1140"/>
                    <a:gd name="T79" fmla="*/ 373 h 925"/>
                    <a:gd name="T80" fmla="*/ 201 w 1140"/>
                    <a:gd name="T81" fmla="*/ 381 h 925"/>
                    <a:gd name="T82" fmla="*/ 173 w 1140"/>
                    <a:gd name="T83" fmla="*/ 392 h 925"/>
                    <a:gd name="T84" fmla="*/ 153 w 1140"/>
                    <a:gd name="T85" fmla="*/ 407 h 925"/>
                    <a:gd name="T86" fmla="*/ 135 w 1140"/>
                    <a:gd name="T87" fmla="*/ 432 h 925"/>
                    <a:gd name="T88" fmla="*/ 126 w 1140"/>
                    <a:gd name="T89" fmla="*/ 462 h 925"/>
                    <a:gd name="T90" fmla="*/ 130 w 1140"/>
                    <a:gd name="T91" fmla="*/ 494 h 925"/>
                    <a:gd name="T92" fmla="*/ 140 w 1140"/>
                    <a:gd name="T93" fmla="*/ 533 h 925"/>
                    <a:gd name="T94" fmla="*/ 146 w 1140"/>
                    <a:gd name="T95" fmla="*/ 567 h 925"/>
                    <a:gd name="T96" fmla="*/ 144 w 1140"/>
                    <a:gd name="T97" fmla="*/ 599 h 925"/>
                    <a:gd name="T98" fmla="*/ 135 w 1140"/>
                    <a:gd name="T99" fmla="*/ 629 h 925"/>
                    <a:gd name="T100" fmla="*/ 121 w 1140"/>
                    <a:gd name="T101" fmla="*/ 658 h 925"/>
                    <a:gd name="T102" fmla="*/ 99 w 1140"/>
                    <a:gd name="T103" fmla="*/ 690 h 925"/>
                    <a:gd name="T104" fmla="*/ 76 w 1140"/>
                    <a:gd name="T105" fmla="*/ 711 h 925"/>
                    <a:gd name="T106" fmla="*/ 52 w 1140"/>
                    <a:gd name="T107" fmla="*/ 724 h 925"/>
                    <a:gd name="T108" fmla="*/ 17 w 1140"/>
                    <a:gd name="T109" fmla="*/ 731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0" y="731"/>
                      </a:moveTo>
                      <a:lnTo>
                        <a:pt x="0" y="924"/>
                      </a:lnTo>
                      <a:lnTo>
                        <a:pt x="1139" y="924"/>
                      </a:lnTo>
                      <a:lnTo>
                        <a:pt x="1138" y="0"/>
                      </a:lnTo>
                      <a:lnTo>
                        <a:pt x="1037" y="0"/>
                      </a:lnTo>
                      <a:lnTo>
                        <a:pt x="1032" y="18"/>
                      </a:lnTo>
                      <a:lnTo>
                        <a:pt x="1032" y="31"/>
                      </a:lnTo>
                      <a:lnTo>
                        <a:pt x="1035" y="49"/>
                      </a:lnTo>
                      <a:lnTo>
                        <a:pt x="1041" y="67"/>
                      </a:lnTo>
                      <a:lnTo>
                        <a:pt x="1047" y="90"/>
                      </a:lnTo>
                      <a:lnTo>
                        <a:pt x="1050" y="108"/>
                      </a:lnTo>
                      <a:lnTo>
                        <a:pt x="1050" y="123"/>
                      </a:lnTo>
                      <a:lnTo>
                        <a:pt x="1048" y="141"/>
                      </a:lnTo>
                      <a:lnTo>
                        <a:pt x="1043" y="158"/>
                      </a:lnTo>
                      <a:lnTo>
                        <a:pt x="1032" y="173"/>
                      </a:lnTo>
                      <a:lnTo>
                        <a:pt x="1019" y="187"/>
                      </a:lnTo>
                      <a:lnTo>
                        <a:pt x="1006" y="200"/>
                      </a:lnTo>
                      <a:lnTo>
                        <a:pt x="990" y="209"/>
                      </a:lnTo>
                      <a:lnTo>
                        <a:pt x="971" y="216"/>
                      </a:lnTo>
                      <a:lnTo>
                        <a:pt x="954" y="220"/>
                      </a:lnTo>
                      <a:lnTo>
                        <a:pt x="931" y="221"/>
                      </a:lnTo>
                      <a:lnTo>
                        <a:pt x="903" y="219"/>
                      </a:lnTo>
                      <a:lnTo>
                        <a:pt x="886" y="216"/>
                      </a:lnTo>
                      <a:lnTo>
                        <a:pt x="870" y="212"/>
                      </a:lnTo>
                      <a:lnTo>
                        <a:pt x="855" y="203"/>
                      </a:lnTo>
                      <a:lnTo>
                        <a:pt x="836" y="188"/>
                      </a:lnTo>
                      <a:lnTo>
                        <a:pt x="825" y="174"/>
                      </a:lnTo>
                      <a:lnTo>
                        <a:pt x="814" y="160"/>
                      </a:lnTo>
                      <a:lnTo>
                        <a:pt x="808" y="144"/>
                      </a:lnTo>
                      <a:lnTo>
                        <a:pt x="804" y="129"/>
                      </a:lnTo>
                      <a:lnTo>
                        <a:pt x="804" y="113"/>
                      </a:lnTo>
                      <a:lnTo>
                        <a:pt x="806" y="96"/>
                      </a:lnTo>
                      <a:lnTo>
                        <a:pt x="810" y="80"/>
                      </a:lnTo>
                      <a:lnTo>
                        <a:pt x="814" y="65"/>
                      </a:lnTo>
                      <a:lnTo>
                        <a:pt x="819" y="50"/>
                      </a:lnTo>
                      <a:lnTo>
                        <a:pt x="822" y="34"/>
                      </a:lnTo>
                      <a:lnTo>
                        <a:pt x="822" y="20"/>
                      </a:lnTo>
                      <a:lnTo>
                        <a:pt x="818" y="4"/>
                      </a:lnTo>
                      <a:lnTo>
                        <a:pt x="627" y="4"/>
                      </a:lnTo>
                      <a:lnTo>
                        <a:pt x="629" y="37"/>
                      </a:lnTo>
                      <a:lnTo>
                        <a:pt x="627" y="59"/>
                      </a:lnTo>
                      <a:lnTo>
                        <a:pt x="626" y="78"/>
                      </a:lnTo>
                      <a:lnTo>
                        <a:pt x="626" y="95"/>
                      </a:lnTo>
                      <a:lnTo>
                        <a:pt x="624" y="113"/>
                      </a:lnTo>
                      <a:lnTo>
                        <a:pt x="620" y="130"/>
                      </a:lnTo>
                      <a:lnTo>
                        <a:pt x="615" y="142"/>
                      </a:lnTo>
                      <a:lnTo>
                        <a:pt x="608" y="153"/>
                      </a:lnTo>
                      <a:lnTo>
                        <a:pt x="598" y="162"/>
                      </a:lnTo>
                      <a:lnTo>
                        <a:pt x="587" y="169"/>
                      </a:lnTo>
                      <a:lnTo>
                        <a:pt x="575" y="172"/>
                      </a:lnTo>
                      <a:lnTo>
                        <a:pt x="561" y="174"/>
                      </a:lnTo>
                      <a:lnTo>
                        <a:pt x="548" y="175"/>
                      </a:lnTo>
                      <a:lnTo>
                        <a:pt x="531" y="175"/>
                      </a:lnTo>
                      <a:lnTo>
                        <a:pt x="516" y="173"/>
                      </a:lnTo>
                      <a:lnTo>
                        <a:pt x="503" y="172"/>
                      </a:lnTo>
                      <a:lnTo>
                        <a:pt x="486" y="171"/>
                      </a:lnTo>
                      <a:lnTo>
                        <a:pt x="468" y="170"/>
                      </a:lnTo>
                      <a:lnTo>
                        <a:pt x="449" y="170"/>
                      </a:lnTo>
                      <a:lnTo>
                        <a:pt x="432" y="171"/>
                      </a:lnTo>
                      <a:lnTo>
                        <a:pt x="415" y="173"/>
                      </a:lnTo>
                      <a:lnTo>
                        <a:pt x="398" y="178"/>
                      </a:lnTo>
                      <a:lnTo>
                        <a:pt x="385" y="185"/>
                      </a:lnTo>
                      <a:lnTo>
                        <a:pt x="371" y="194"/>
                      </a:lnTo>
                      <a:lnTo>
                        <a:pt x="362" y="206"/>
                      </a:lnTo>
                      <a:lnTo>
                        <a:pt x="353" y="219"/>
                      </a:lnTo>
                      <a:lnTo>
                        <a:pt x="349" y="231"/>
                      </a:lnTo>
                      <a:lnTo>
                        <a:pt x="347" y="246"/>
                      </a:lnTo>
                      <a:lnTo>
                        <a:pt x="349" y="261"/>
                      </a:lnTo>
                      <a:lnTo>
                        <a:pt x="350" y="277"/>
                      </a:lnTo>
                      <a:lnTo>
                        <a:pt x="349" y="293"/>
                      </a:lnTo>
                      <a:lnTo>
                        <a:pt x="346" y="306"/>
                      </a:lnTo>
                      <a:lnTo>
                        <a:pt x="342" y="320"/>
                      </a:lnTo>
                      <a:lnTo>
                        <a:pt x="337" y="333"/>
                      </a:lnTo>
                      <a:lnTo>
                        <a:pt x="329" y="342"/>
                      </a:lnTo>
                      <a:lnTo>
                        <a:pt x="316" y="350"/>
                      </a:lnTo>
                      <a:lnTo>
                        <a:pt x="300" y="356"/>
                      </a:lnTo>
                      <a:lnTo>
                        <a:pt x="284" y="361"/>
                      </a:lnTo>
                      <a:lnTo>
                        <a:pt x="270" y="365"/>
                      </a:lnTo>
                      <a:lnTo>
                        <a:pt x="254" y="369"/>
                      </a:lnTo>
                      <a:lnTo>
                        <a:pt x="233" y="373"/>
                      </a:lnTo>
                      <a:lnTo>
                        <a:pt x="218" y="376"/>
                      </a:lnTo>
                      <a:lnTo>
                        <a:pt x="201" y="381"/>
                      </a:lnTo>
                      <a:lnTo>
                        <a:pt x="187" y="386"/>
                      </a:lnTo>
                      <a:lnTo>
                        <a:pt x="173" y="392"/>
                      </a:lnTo>
                      <a:lnTo>
                        <a:pt x="162" y="400"/>
                      </a:lnTo>
                      <a:lnTo>
                        <a:pt x="153" y="407"/>
                      </a:lnTo>
                      <a:lnTo>
                        <a:pt x="142" y="420"/>
                      </a:lnTo>
                      <a:lnTo>
                        <a:pt x="135" y="432"/>
                      </a:lnTo>
                      <a:lnTo>
                        <a:pt x="129" y="446"/>
                      </a:lnTo>
                      <a:lnTo>
                        <a:pt x="126" y="462"/>
                      </a:lnTo>
                      <a:lnTo>
                        <a:pt x="128" y="478"/>
                      </a:lnTo>
                      <a:lnTo>
                        <a:pt x="130" y="494"/>
                      </a:lnTo>
                      <a:lnTo>
                        <a:pt x="135" y="513"/>
                      </a:lnTo>
                      <a:lnTo>
                        <a:pt x="140" y="533"/>
                      </a:lnTo>
                      <a:lnTo>
                        <a:pt x="144" y="552"/>
                      </a:lnTo>
                      <a:lnTo>
                        <a:pt x="146" y="567"/>
                      </a:lnTo>
                      <a:lnTo>
                        <a:pt x="146" y="580"/>
                      </a:lnTo>
                      <a:lnTo>
                        <a:pt x="144" y="599"/>
                      </a:lnTo>
                      <a:lnTo>
                        <a:pt x="139" y="615"/>
                      </a:lnTo>
                      <a:lnTo>
                        <a:pt x="135" y="629"/>
                      </a:lnTo>
                      <a:lnTo>
                        <a:pt x="129" y="641"/>
                      </a:lnTo>
                      <a:lnTo>
                        <a:pt x="121" y="658"/>
                      </a:lnTo>
                      <a:lnTo>
                        <a:pt x="110" y="677"/>
                      </a:lnTo>
                      <a:lnTo>
                        <a:pt x="99" y="690"/>
                      </a:lnTo>
                      <a:lnTo>
                        <a:pt x="87" y="701"/>
                      </a:lnTo>
                      <a:lnTo>
                        <a:pt x="76" y="711"/>
                      </a:lnTo>
                      <a:lnTo>
                        <a:pt x="64" y="719"/>
                      </a:lnTo>
                      <a:lnTo>
                        <a:pt x="52" y="724"/>
                      </a:lnTo>
                      <a:lnTo>
                        <a:pt x="36" y="728"/>
                      </a:lnTo>
                      <a:lnTo>
                        <a:pt x="17" y="731"/>
                      </a:lnTo>
                      <a:lnTo>
                        <a:pt x="0" y="731"/>
                      </a:lnTo>
                    </a:path>
                  </a:pathLst>
                </a:custGeom>
                <a:solidFill>
                  <a:srgbClr val="00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85" name="Rectangle 13">
                  <a:extLst>
                    <a:ext uri="{FF2B5EF4-FFF2-40B4-BE49-F238E27FC236}">
                      <a16:creationId xmlns:a16="http://schemas.microsoft.com/office/drawing/2014/main" id="{924F1687-D207-4727-91ED-8E3BF15FEF4B}"/>
                    </a:ext>
                  </a:extLst>
                </p:cNvPr>
                <p:cNvSpPr>
                  <a:spLocks noChangeArrowheads="1"/>
                </p:cNvSpPr>
                <p:nvPr/>
              </p:nvSpPr>
              <p:spPr bwMode="auto">
                <a:xfrm>
                  <a:off x="4502" y="2131"/>
                  <a:ext cx="1033"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WEEL</a:t>
                  </a:r>
                </a:p>
              </p:txBody>
            </p:sp>
          </p:grpSp>
          <p:grpSp>
            <p:nvGrpSpPr>
              <p:cNvPr id="105486" name="Group 14">
                <a:extLst>
                  <a:ext uri="{FF2B5EF4-FFF2-40B4-BE49-F238E27FC236}">
                    <a16:creationId xmlns:a16="http://schemas.microsoft.com/office/drawing/2014/main" id="{1E6F3735-69AC-4F07-972F-CFB4DBF85817}"/>
                  </a:ext>
                </a:extLst>
              </p:cNvPr>
              <p:cNvGrpSpPr>
                <a:grpSpLocks/>
              </p:cNvGrpSpPr>
              <p:nvPr/>
            </p:nvGrpSpPr>
            <p:grpSpPr bwMode="auto">
              <a:xfrm>
                <a:off x="215" y="1790"/>
                <a:ext cx="1135" cy="1104"/>
                <a:chOff x="215" y="1790"/>
                <a:chExt cx="1135" cy="1104"/>
              </a:xfrm>
            </p:grpSpPr>
            <p:sp>
              <p:nvSpPr>
                <p:cNvPr id="105487" name="Freeform 15">
                  <a:extLst>
                    <a:ext uri="{FF2B5EF4-FFF2-40B4-BE49-F238E27FC236}">
                      <a16:creationId xmlns:a16="http://schemas.microsoft.com/office/drawing/2014/main" id="{CDD5501A-B4D4-4663-86E3-F2E67EF1D7B3}"/>
                    </a:ext>
                  </a:extLst>
                </p:cNvPr>
                <p:cNvSpPr>
                  <a:spLocks/>
                </p:cNvSpPr>
                <p:nvPr/>
              </p:nvSpPr>
              <p:spPr bwMode="auto">
                <a:xfrm>
                  <a:off x="215" y="1790"/>
                  <a:ext cx="1135" cy="1104"/>
                </a:xfrm>
                <a:custGeom>
                  <a:avLst/>
                  <a:gdLst>
                    <a:gd name="T0" fmla="*/ 0 w 1135"/>
                    <a:gd name="T1" fmla="*/ 0 h 1104"/>
                    <a:gd name="T2" fmla="*/ 1134 w 1135"/>
                    <a:gd name="T3" fmla="*/ 880 h 1104"/>
                    <a:gd name="T4" fmla="*/ 1032 w 1135"/>
                    <a:gd name="T5" fmla="*/ 888 h 1104"/>
                    <a:gd name="T6" fmla="*/ 1029 w 1135"/>
                    <a:gd name="T7" fmla="*/ 908 h 1104"/>
                    <a:gd name="T8" fmla="*/ 1034 w 1135"/>
                    <a:gd name="T9" fmla="*/ 933 h 1104"/>
                    <a:gd name="T10" fmla="*/ 1042 w 1135"/>
                    <a:gd name="T11" fmla="*/ 962 h 1104"/>
                    <a:gd name="T12" fmla="*/ 1047 w 1135"/>
                    <a:gd name="T13" fmla="*/ 991 h 1104"/>
                    <a:gd name="T14" fmla="*/ 1045 w 1135"/>
                    <a:gd name="T15" fmla="*/ 1017 h 1104"/>
                    <a:gd name="T16" fmla="*/ 1037 w 1135"/>
                    <a:gd name="T17" fmla="*/ 1044 h 1104"/>
                    <a:gd name="T18" fmla="*/ 1018 w 1135"/>
                    <a:gd name="T19" fmla="*/ 1065 h 1104"/>
                    <a:gd name="T20" fmla="*/ 998 w 1135"/>
                    <a:gd name="T21" fmla="*/ 1083 h 1104"/>
                    <a:gd name="T22" fmla="*/ 972 w 1135"/>
                    <a:gd name="T23" fmla="*/ 1095 h 1104"/>
                    <a:gd name="T24" fmla="*/ 940 w 1135"/>
                    <a:gd name="T25" fmla="*/ 1102 h 1104"/>
                    <a:gd name="T26" fmla="*/ 911 w 1135"/>
                    <a:gd name="T27" fmla="*/ 1103 h 1104"/>
                    <a:gd name="T28" fmla="*/ 886 w 1135"/>
                    <a:gd name="T29" fmla="*/ 1100 h 1104"/>
                    <a:gd name="T30" fmla="*/ 861 w 1135"/>
                    <a:gd name="T31" fmla="*/ 1092 h 1104"/>
                    <a:gd name="T32" fmla="*/ 840 w 1135"/>
                    <a:gd name="T33" fmla="*/ 1078 h 1104"/>
                    <a:gd name="T34" fmla="*/ 820 w 1135"/>
                    <a:gd name="T35" fmla="*/ 1057 h 1104"/>
                    <a:gd name="T36" fmla="*/ 805 w 1135"/>
                    <a:gd name="T37" fmla="*/ 1035 h 1104"/>
                    <a:gd name="T38" fmla="*/ 796 w 1135"/>
                    <a:gd name="T39" fmla="*/ 1003 h 1104"/>
                    <a:gd name="T40" fmla="*/ 800 w 1135"/>
                    <a:gd name="T41" fmla="*/ 972 h 1104"/>
                    <a:gd name="T42" fmla="*/ 808 w 1135"/>
                    <a:gd name="T43" fmla="*/ 940 h 1104"/>
                    <a:gd name="T44" fmla="*/ 815 w 1135"/>
                    <a:gd name="T45" fmla="*/ 909 h 1104"/>
                    <a:gd name="T46" fmla="*/ 814 w 1135"/>
                    <a:gd name="T47" fmla="*/ 894 h 1104"/>
                    <a:gd name="T48" fmla="*/ 622 w 1135"/>
                    <a:gd name="T49" fmla="*/ 886 h 1104"/>
                    <a:gd name="T50" fmla="*/ 624 w 1135"/>
                    <a:gd name="T51" fmla="*/ 834 h 1104"/>
                    <a:gd name="T52" fmla="*/ 620 w 1135"/>
                    <a:gd name="T53" fmla="*/ 800 h 1104"/>
                    <a:gd name="T54" fmla="*/ 612 w 1135"/>
                    <a:gd name="T55" fmla="*/ 779 h 1104"/>
                    <a:gd name="T56" fmla="*/ 596 w 1135"/>
                    <a:gd name="T57" fmla="*/ 763 h 1104"/>
                    <a:gd name="T58" fmla="*/ 575 w 1135"/>
                    <a:gd name="T59" fmla="*/ 752 h 1104"/>
                    <a:gd name="T60" fmla="*/ 548 w 1135"/>
                    <a:gd name="T61" fmla="*/ 749 h 1104"/>
                    <a:gd name="T62" fmla="*/ 510 w 1135"/>
                    <a:gd name="T63" fmla="*/ 751 h 1104"/>
                    <a:gd name="T64" fmla="*/ 473 w 1135"/>
                    <a:gd name="T65" fmla="*/ 754 h 1104"/>
                    <a:gd name="T66" fmla="*/ 436 w 1135"/>
                    <a:gd name="T67" fmla="*/ 754 h 1104"/>
                    <a:gd name="T68" fmla="*/ 398 w 1135"/>
                    <a:gd name="T69" fmla="*/ 747 h 1104"/>
                    <a:gd name="T70" fmla="*/ 370 w 1135"/>
                    <a:gd name="T71" fmla="*/ 730 h 1104"/>
                    <a:gd name="T72" fmla="*/ 353 w 1135"/>
                    <a:gd name="T73" fmla="*/ 707 h 1104"/>
                    <a:gd name="T74" fmla="*/ 346 w 1135"/>
                    <a:gd name="T75" fmla="*/ 677 h 1104"/>
                    <a:gd name="T76" fmla="*/ 347 w 1135"/>
                    <a:gd name="T77" fmla="*/ 643 h 1104"/>
                    <a:gd name="T78" fmla="*/ 342 w 1135"/>
                    <a:gd name="T79" fmla="*/ 611 h 1104"/>
                    <a:gd name="T80" fmla="*/ 335 w 1135"/>
                    <a:gd name="T81" fmla="*/ 591 h 1104"/>
                    <a:gd name="T82" fmla="*/ 323 w 1135"/>
                    <a:gd name="T83" fmla="*/ 579 h 1104"/>
                    <a:gd name="T84" fmla="*/ 295 w 1135"/>
                    <a:gd name="T85" fmla="*/ 566 h 1104"/>
                    <a:gd name="T86" fmla="*/ 259 w 1135"/>
                    <a:gd name="T87" fmla="*/ 556 h 1104"/>
                    <a:gd name="T88" fmla="*/ 218 w 1135"/>
                    <a:gd name="T89" fmla="*/ 549 h 1104"/>
                    <a:gd name="T90" fmla="*/ 188 w 1135"/>
                    <a:gd name="T91" fmla="*/ 539 h 1104"/>
                    <a:gd name="T92" fmla="*/ 161 w 1135"/>
                    <a:gd name="T93" fmla="*/ 525 h 1104"/>
                    <a:gd name="T94" fmla="*/ 140 w 1135"/>
                    <a:gd name="T95" fmla="*/ 504 h 1104"/>
                    <a:gd name="T96" fmla="*/ 126 w 1135"/>
                    <a:gd name="T97" fmla="*/ 478 h 1104"/>
                    <a:gd name="T98" fmla="*/ 124 w 1135"/>
                    <a:gd name="T99" fmla="*/ 450 h 1104"/>
                    <a:gd name="T100" fmla="*/ 132 w 1135"/>
                    <a:gd name="T101" fmla="*/ 419 h 1104"/>
                    <a:gd name="T102" fmla="*/ 139 w 1135"/>
                    <a:gd name="T103" fmla="*/ 383 h 1104"/>
                    <a:gd name="T104" fmla="*/ 145 w 1135"/>
                    <a:gd name="T105" fmla="*/ 350 h 1104"/>
                    <a:gd name="T106" fmla="*/ 139 w 1135"/>
                    <a:gd name="T107" fmla="*/ 316 h 1104"/>
                    <a:gd name="T108" fmla="*/ 125 w 1135"/>
                    <a:gd name="T109" fmla="*/ 286 h 1104"/>
                    <a:gd name="T110" fmla="*/ 111 w 1135"/>
                    <a:gd name="T111" fmla="*/ 267 h 1104"/>
                    <a:gd name="T112" fmla="*/ 94 w 1135"/>
                    <a:gd name="T113" fmla="*/ 250 h 1104"/>
                    <a:gd name="T114" fmla="*/ 73 w 1135"/>
                    <a:gd name="T115" fmla="*/ 239 h 1104"/>
                    <a:gd name="T116" fmla="*/ 46 w 1135"/>
                    <a:gd name="T117" fmla="*/ 231 h 1104"/>
                    <a:gd name="T118" fmla="*/ 15 w 1135"/>
                    <a:gd name="T119" fmla="*/ 230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4">
                      <a:moveTo>
                        <a:pt x="0" y="230"/>
                      </a:moveTo>
                      <a:lnTo>
                        <a:pt x="0" y="0"/>
                      </a:lnTo>
                      <a:lnTo>
                        <a:pt x="1133" y="0"/>
                      </a:lnTo>
                      <a:lnTo>
                        <a:pt x="1134" y="880"/>
                      </a:lnTo>
                      <a:lnTo>
                        <a:pt x="1036" y="880"/>
                      </a:lnTo>
                      <a:lnTo>
                        <a:pt x="1032" y="888"/>
                      </a:lnTo>
                      <a:lnTo>
                        <a:pt x="1029" y="899"/>
                      </a:lnTo>
                      <a:lnTo>
                        <a:pt x="1029" y="908"/>
                      </a:lnTo>
                      <a:lnTo>
                        <a:pt x="1030" y="919"/>
                      </a:lnTo>
                      <a:lnTo>
                        <a:pt x="1034" y="933"/>
                      </a:lnTo>
                      <a:lnTo>
                        <a:pt x="1038" y="950"/>
                      </a:lnTo>
                      <a:lnTo>
                        <a:pt x="1042" y="962"/>
                      </a:lnTo>
                      <a:lnTo>
                        <a:pt x="1045" y="977"/>
                      </a:lnTo>
                      <a:lnTo>
                        <a:pt x="1047" y="991"/>
                      </a:lnTo>
                      <a:lnTo>
                        <a:pt x="1047" y="1004"/>
                      </a:lnTo>
                      <a:lnTo>
                        <a:pt x="1045" y="1017"/>
                      </a:lnTo>
                      <a:lnTo>
                        <a:pt x="1042" y="1031"/>
                      </a:lnTo>
                      <a:lnTo>
                        <a:pt x="1037" y="1044"/>
                      </a:lnTo>
                      <a:lnTo>
                        <a:pt x="1029" y="1053"/>
                      </a:lnTo>
                      <a:lnTo>
                        <a:pt x="1018" y="1065"/>
                      </a:lnTo>
                      <a:lnTo>
                        <a:pt x="1007" y="1074"/>
                      </a:lnTo>
                      <a:lnTo>
                        <a:pt x="998" y="1083"/>
                      </a:lnTo>
                      <a:lnTo>
                        <a:pt x="986" y="1090"/>
                      </a:lnTo>
                      <a:lnTo>
                        <a:pt x="972" y="1095"/>
                      </a:lnTo>
                      <a:lnTo>
                        <a:pt x="955" y="1100"/>
                      </a:lnTo>
                      <a:lnTo>
                        <a:pt x="940" y="1102"/>
                      </a:lnTo>
                      <a:lnTo>
                        <a:pt x="926" y="1103"/>
                      </a:lnTo>
                      <a:lnTo>
                        <a:pt x="911" y="1103"/>
                      </a:lnTo>
                      <a:lnTo>
                        <a:pt x="897" y="1102"/>
                      </a:lnTo>
                      <a:lnTo>
                        <a:pt x="886" y="1100"/>
                      </a:lnTo>
                      <a:lnTo>
                        <a:pt x="874" y="1096"/>
                      </a:lnTo>
                      <a:lnTo>
                        <a:pt x="861" y="1092"/>
                      </a:lnTo>
                      <a:lnTo>
                        <a:pt x="851" y="1086"/>
                      </a:lnTo>
                      <a:lnTo>
                        <a:pt x="840" y="1078"/>
                      </a:lnTo>
                      <a:lnTo>
                        <a:pt x="830" y="1068"/>
                      </a:lnTo>
                      <a:lnTo>
                        <a:pt x="820" y="1057"/>
                      </a:lnTo>
                      <a:lnTo>
                        <a:pt x="812" y="1047"/>
                      </a:lnTo>
                      <a:lnTo>
                        <a:pt x="805" y="1035"/>
                      </a:lnTo>
                      <a:lnTo>
                        <a:pt x="800" y="1020"/>
                      </a:lnTo>
                      <a:lnTo>
                        <a:pt x="796" y="1003"/>
                      </a:lnTo>
                      <a:lnTo>
                        <a:pt x="796" y="988"/>
                      </a:lnTo>
                      <a:lnTo>
                        <a:pt x="800" y="972"/>
                      </a:lnTo>
                      <a:lnTo>
                        <a:pt x="804" y="956"/>
                      </a:lnTo>
                      <a:lnTo>
                        <a:pt x="808" y="940"/>
                      </a:lnTo>
                      <a:lnTo>
                        <a:pt x="813" y="923"/>
                      </a:lnTo>
                      <a:lnTo>
                        <a:pt x="815" y="909"/>
                      </a:lnTo>
                      <a:lnTo>
                        <a:pt x="815" y="901"/>
                      </a:lnTo>
                      <a:lnTo>
                        <a:pt x="814" y="894"/>
                      </a:lnTo>
                      <a:lnTo>
                        <a:pt x="811" y="886"/>
                      </a:lnTo>
                      <a:lnTo>
                        <a:pt x="622" y="886"/>
                      </a:lnTo>
                      <a:lnTo>
                        <a:pt x="625" y="853"/>
                      </a:lnTo>
                      <a:lnTo>
                        <a:pt x="624" y="834"/>
                      </a:lnTo>
                      <a:lnTo>
                        <a:pt x="622" y="817"/>
                      </a:lnTo>
                      <a:lnTo>
                        <a:pt x="620" y="800"/>
                      </a:lnTo>
                      <a:lnTo>
                        <a:pt x="617" y="789"/>
                      </a:lnTo>
                      <a:lnTo>
                        <a:pt x="612" y="779"/>
                      </a:lnTo>
                      <a:lnTo>
                        <a:pt x="606" y="770"/>
                      </a:lnTo>
                      <a:lnTo>
                        <a:pt x="596" y="763"/>
                      </a:lnTo>
                      <a:lnTo>
                        <a:pt x="585" y="756"/>
                      </a:lnTo>
                      <a:lnTo>
                        <a:pt x="575" y="752"/>
                      </a:lnTo>
                      <a:lnTo>
                        <a:pt x="565" y="750"/>
                      </a:lnTo>
                      <a:lnTo>
                        <a:pt x="548" y="749"/>
                      </a:lnTo>
                      <a:lnTo>
                        <a:pt x="528" y="749"/>
                      </a:lnTo>
                      <a:lnTo>
                        <a:pt x="510" y="751"/>
                      </a:lnTo>
                      <a:lnTo>
                        <a:pt x="489" y="752"/>
                      </a:lnTo>
                      <a:lnTo>
                        <a:pt x="473" y="754"/>
                      </a:lnTo>
                      <a:lnTo>
                        <a:pt x="453" y="755"/>
                      </a:lnTo>
                      <a:lnTo>
                        <a:pt x="436" y="754"/>
                      </a:lnTo>
                      <a:lnTo>
                        <a:pt x="421" y="752"/>
                      </a:lnTo>
                      <a:lnTo>
                        <a:pt x="398" y="747"/>
                      </a:lnTo>
                      <a:lnTo>
                        <a:pt x="384" y="740"/>
                      </a:lnTo>
                      <a:lnTo>
                        <a:pt x="370" y="730"/>
                      </a:lnTo>
                      <a:lnTo>
                        <a:pt x="361" y="719"/>
                      </a:lnTo>
                      <a:lnTo>
                        <a:pt x="353" y="707"/>
                      </a:lnTo>
                      <a:lnTo>
                        <a:pt x="347" y="693"/>
                      </a:lnTo>
                      <a:lnTo>
                        <a:pt x="346" y="677"/>
                      </a:lnTo>
                      <a:lnTo>
                        <a:pt x="346" y="657"/>
                      </a:lnTo>
                      <a:lnTo>
                        <a:pt x="347" y="643"/>
                      </a:lnTo>
                      <a:lnTo>
                        <a:pt x="346" y="628"/>
                      </a:lnTo>
                      <a:lnTo>
                        <a:pt x="342" y="611"/>
                      </a:lnTo>
                      <a:lnTo>
                        <a:pt x="339" y="601"/>
                      </a:lnTo>
                      <a:lnTo>
                        <a:pt x="335" y="591"/>
                      </a:lnTo>
                      <a:lnTo>
                        <a:pt x="329" y="585"/>
                      </a:lnTo>
                      <a:lnTo>
                        <a:pt x="323" y="579"/>
                      </a:lnTo>
                      <a:lnTo>
                        <a:pt x="310" y="573"/>
                      </a:lnTo>
                      <a:lnTo>
                        <a:pt x="295" y="566"/>
                      </a:lnTo>
                      <a:lnTo>
                        <a:pt x="278" y="561"/>
                      </a:lnTo>
                      <a:lnTo>
                        <a:pt x="259" y="556"/>
                      </a:lnTo>
                      <a:lnTo>
                        <a:pt x="239" y="552"/>
                      </a:lnTo>
                      <a:lnTo>
                        <a:pt x="218" y="549"/>
                      </a:lnTo>
                      <a:lnTo>
                        <a:pt x="204" y="544"/>
                      </a:lnTo>
                      <a:lnTo>
                        <a:pt x="188" y="539"/>
                      </a:lnTo>
                      <a:lnTo>
                        <a:pt x="172" y="534"/>
                      </a:lnTo>
                      <a:lnTo>
                        <a:pt x="161" y="525"/>
                      </a:lnTo>
                      <a:lnTo>
                        <a:pt x="149" y="514"/>
                      </a:lnTo>
                      <a:lnTo>
                        <a:pt x="140" y="504"/>
                      </a:lnTo>
                      <a:lnTo>
                        <a:pt x="132" y="492"/>
                      </a:lnTo>
                      <a:lnTo>
                        <a:pt x="126" y="478"/>
                      </a:lnTo>
                      <a:lnTo>
                        <a:pt x="124" y="464"/>
                      </a:lnTo>
                      <a:lnTo>
                        <a:pt x="124" y="450"/>
                      </a:lnTo>
                      <a:lnTo>
                        <a:pt x="127" y="437"/>
                      </a:lnTo>
                      <a:lnTo>
                        <a:pt x="132" y="419"/>
                      </a:lnTo>
                      <a:lnTo>
                        <a:pt x="137" y="400"/>
                      </a:lnTo>
                      <a:lnTo>
                        <a:pt x="139" y="383"/>
                      </a:lnTo>
                      <a:lnTo>
                        <a:pt x="143" y="366"/>
                      </a:lnTo>
                      <a:lnTo>
                        <a:pt x="145" y="350"/>
                      </a:lnTo>
                      <a:lnTo>
                        <a:pt x="143" y="332"/>
                      </a:lnTo>
                      <a:lnTo>
                        <a:pt x="139" y="316"/>
                      </a:lnTo>
                      <a:lnTo>
                        <a:pt x="133" y="301"/>
                      </a:lnTo>
                      <a:lnTo>
                        <a:pt x="125" y="286"/>
                      </a:lnTo>
                      <a:lnTo>
                        <a:pt x="116" y="274"/>
                      </a:lnTo>
                      <a:lnTo>
                        <a:pt x="111" y="267"/>
                      </a:lnTo>
                      <a:lnTo>
                        <a:pt x="102" y="258"/>
                      </a:lnTo>
                      <a:lnTo>
                        <a:pt x="94" y="250"/>
                      </a:lnTo>
                      <a:lnTo>
                        <a:pt x="85" y="245"/>
                      </a:lnTo>
                      <a:lnTo>
                        <a:pt x="73" y="239"/>
                      </a:lnTo>
                      <a:lnTo>
                        <a:pt x="61" y="235"/>
                      </a:lnTo>
                      <a:lnTo>
                        <a:pt x="46" y="231"/>
                      </a:lnTo>
                      <a:lnTo>
                        <a:pt x="30" y="230"/>
                      </a:lnTo>
                      <a:lnTo>
                        <a:pt x="15" y="230"/>
                      </a:lnTo>
                      <a:lnTo>
                        <a:pt x="0" y="230"/>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88" name="Rectangle 16">
                  <a:extLst>
                    <a:ext uri="{FF2B5EF4-FFF2-40B4-BE49-F238E27FC236}">
                      <a16:creationId xmlns:a16="http://schemas.microsoft.com/office/drawing/2014/main" id="{D2493801-383A-4832-AB06-120DBDBF926F}"/>
                    </a:ext>
                  </a:extLst>
                </p:cNvPr>
                <p:cNvSpPr>
                  <a:spLocks noChangeArrowheads="1"/>
                </p:cNvSpPr>
                <p:nvPr/>
              </p:nvSpPr>
              <p:spPr bwMode="auto">
                <a:xfrm>
                  <a:off x="503" y="2002"/>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REG</a:t>
                  </a:r>
                </a:p>
              </p:txBody>
            </p:sp>
          </p:grpSp>
        </p:grpSp>
        <p:sp>
          <p:nvSpPr>
            <p:cNvPr id="105489" name="Rectangle 17">
              <a:extLst>
                <a:ext uri="{FF2B5EF4-FFF2-40B4-BE49-F238E27FC236}">
                  <a16:creationId xmlns:a16="http://schemas.microsoft.com/office/drawing/2014/main" id="{983CB4C1-85C7-432E-A428-69C11FEC22F5}"/>
                </a:ext>
              </a:extLst>
            </p:cNvPr>
            <p:cNvSpPr>
              <a:spLocks noChangeArrowheads="1"/>
            </p:cNvSpPr>
            <p:nvPr/>
          </p:nvSpPr>
          <p:spPr bwMode="auto">
            <a:xfrm>
              <a:off x="1478" y="2178"/>
              <a:ext cx="658"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2100"/>
                <a:t>&amp; / or</a:t>
              </a:r>
            </a:p>
          </p:txBody>
        </p:sp>
        <p:sp>
          <p:nvSpPr>
            <p:cNvPr id="105490" name="Rectangle 18">
              <a:extLst>
                <a:ext uri="{FF2B5EF4-FFF2-40B4-BE49-F238E27FC236}">
                  <a16:creationId xmlns:a16="http://schemas.microsoft.com/office/drawing/2014/main" id="{416F21D2-C3C7-411C-94B6-9DC942B92A8A}"/>
                </a:ext>
              </a:extLst>
            </p:cNvPr>
            <p:cNvSpPr>
              <a:spLocks noChangeArrowheads="1"/>
            </p:cNvSpPr>
            <p:nvPr/>
          </p:nvSpPr>
          <p:spPr bwMode="auto">
            <a:xfrm>
              <a:off x="3590" y="2178"/>
              <a:ext cx="658"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2100"/>
                <a:t>&amp; / or</a:t>
              </a:r>
            </a:p>
          </p:txBody>
        </p:sp>
      </p:grpSp>
      <p:sp>
        <p:nvSpPr>
          <p:cNvPr id="105491" name="AutoShape 19">
            <a:extLst>
              <a:ext uri="{FF2B5EF4-FFF2-40B4-BE49-F238E27FC236}">
                <a16:creationId xmlns:a16="http://schemas.microsoft.com/office/drawing/2014/main" id="{23A8FC6C-C1ED-4422-AD18-1CC7742A71C5}"/>
              </a:ext>
            </a:extLst>
          </p:cNvPr>
          <p:cNvSpPr>
            <a:spLocks noChangeArrowheads="1"/>
          </p:cNvSpPr>
          <p:nvPr/>
        </p:nvSpPr>
        <p:spPr bwMode="auto">
          <a:xfrm>
            <a:off x="2976563" y="3948113"/>
            <a:ext cx="3076575" cy="1189435"/>
          </a:xfrm>
          <a:prstGeom prst="downArrow">
            <a:avLst>
              <a:gd name="adj1" fmla="val 75009"/>
              <a:gd name="adj2" fmla="val 50023"/>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05492" name="Rectangle 20">
            <a:extLst>
              <a:ext uri="{FF2B5EF4-FFF2-40B4-BE49-F238E27FC236}">
                <a16:creationId xmlns:a16="http://schemas.microsoft.com/office/drawing/2014/main" id="{2BA9306E-A2C6-4679-9654-E17ADAB8104C}"/>
              </a:ext>
            </a:extLst>
          </p:cNvPr>
          <p:cNvSpPr>
            <a:spLocks noChangeArrowheads="1"/>
          </p:cNvSpPr>
          <p:nvPr/>
        </p:nvSpPr>
        <p:spPr bwMode="auto">
          <a:xfrm>
            <a:off x="3316775" y="3988594"/>
            <a:ext cx="2279470" cy="103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pPr algn="ctr"/>
            <a:r>
              <a:rPr lang="en-US" altLang="en-US" sz="2100" b="1">
                <a:solidFill>
                  <a:srgbClr val="000000"/>
                </a:solidFill>
              </a:rPr>
              <a:t>Use the </a:t>
            </a:r>
          </a:p>
          <a:p>
            <a:pPr algn="ctr"/>
            <a:r>
              <a:rPr lang="en-US" altLang="en-US" sz="2100" b="1">
                <a:solidFill>
                  <a:srgbClr val="000000"/>
                </a:solidFill>
              </a:rPr>
              <a:t>“most stringent”</a:t>
            </a:r>
          </a:p>
          <a:p>
            <a:pPr algn="ctr"/>
            <a:r>
              <a:rPr lang="en-US" altLang="en-US" sz="2100" b="1">
                <a:solidFill>
                  <a:srgbClr val="000000"/>
                </a:solidFill>
              </a:rPr>
              <a:t>OEL</a:t>
            </a:r>
          </a:p>
        </p:txBody>
      </p:sp>
      <p:grpSp>
        <p:nvGrpSpPr>
          <p:cNvPr id="105493" name="Group 21">
            <a:extLst>
              <a:ext uri="{FF2B5EF4-FFF2-40B4-BE49-F238E27FC236}">
                <a16:creationId xmlns:a16="http://schemas.microsoft.com/office/drawing/2014/main" id="{FA91ED6F-B044-4424-A9D7-FA1DED0DF8D1}"/>
              </a:ext>
            </a:extLst>
          </p:cNvPr>
          <p:cNvGrpSpPr>
            <a:grpSpLocks/>
          </p:cNvGrpSpPr>
          <p:nvPr/>
        </p:nvGrpSpPr>
        <p:grpSpPr bwMode="auto">
          <a:xfrm>
            <a:off x="2615804" y="3413523"/>
            <a:ext cx="829865" cy="464344"/>
            <a:chOff x="1237" y="2867"/>
            <a:chExt cx="697" cy="390"/>
          </a:xfrm>
        </p:grpSpPr>
        <p:sp>
          <p:nvSpPr>
            <p:cNvPr id="105494" name="Freeform 22">
              <a:extLst>
                <a:ext uri="{FF2B5EF4-FFF2-40B4-BE49-F238E27FC236}">
                  <a16:creationId xmlns:a16="http://schemas.microsoft.com/office/drawing/2014/main" id="{06D65904-2D68-46FE-B140-6899570BC2E9}"/>
                </a:ext>
              </a:extLst>
            </p:cNvPr>
            <p:cNvSpPr>
              <a:spLocks/>
            </p:cNvSpPr>
            <p:nvPr/>
          </p:nvSpPr>
          <p:spPr bwMode="auto">
            <a:xfrm>
              <a:off x="1238" y="2868"/>
              <a:ext cx="404" cy="257"/>
            </a:xfrm>
            <a:custGeom>
              <a:avLst/>
              <a:gdLst>
                <a:gd name="T0" fmla="*/ 0 w 404"/>
                <a:gd name="T1" fmla="*/ 0 h 257"/>
                <a:gd name="T2" fmla="*/ 0 w 404"/>
                <a:gd name="T3" fmla="*/ 19 h 257"/>
                <a:gd name="T4" fmla="*/ 29 w 404"/>
                <a:gd name="T5" fmla="*/ 24 h 257"/>
                <a:gd name="T6" fmla="*/ 55 w 404"/>
                <a:gd name="T7" fmla="*/ 30 h 257"/>
                <a:gd name="T8" fmla="*/ 80 w 404"/>
                <a:gd name="T9" fmla="*/ 38 h 257"/>
                <a:gd name="T10" fmla="*/ 104 w 404"/>
                <a:gd name="T11" fmla="*/ 46 h 257"/>
                <a:gd name="T12" fmla="*/ 126 w 404"/>
                <a:gd name="T13" fmla="*/ 53 h 257"/>
                <a:gd name="T14" fmla="*/ 143 w 404"/>
                <a:gd name="T15" fmla="*/ 61 h 257"/>
                <a:gd name="T16" fmla="*/ 160 w 404"/>
                <a:gd name="T17" fmla="*/ 67 h 257"/>
                <a:gd name="T18" fmla="*/ 179 w 404"/>
                <a:gd name="T19" fmla="*/ 76 h 257"/>
                <a:gd name="T20" fmla="*/ 195 w 404"/>
                <a:gd name="T21" fmla="*/ 86 h 257"/>
                <a:gd name="T22" fmla="*/ 214 w 404"/>
                <a:gd name="T23" fmla="*/ 99 h 257"/>
                <a:gd name="T24" fmla="*/ 230 w 404"/>
                <a:gd name="T25" fmla="*/ 110 h 257"/>
                <a:gd name="T26" fmla="*/ 245 w 404"/>
                <a:gd name="T27" fmla="*/ 122 h 257"/>
                <a:gd name="T28" fmla="*/ 259 w 404"/>
                <a:gd name="T29" fmla="*/ 134 h 257"/>
                <a:gd name="T30" fmla="*/ 277 w 404"/>
                <a:gd name="T31" fmla="*/ 150 h 257"/>
                <a:gd name="T32" fmla="*/ 296 w 404"/>
                <a:gd name="T33" fmla="*/ 167 h 257"/>
                <a:gd name="T34" fmla="*/ 307 w 404"/>
                <a:gd name="T35" fmla="*/ 179 h 257"/>
                <a:gd name="T36" fmla="*/ 319 w 404"/>
                <a:gd name="T37" fmla="*/ 193 h 257"/>
                <a:gd name="T38" fmla="*/ 330 w 404"/>
                <a:gd name="T39" fmla="*/ 206 h 257"/>
                <a:gd name="T40" fmla="*/ 340 w 404"/>
                <a:gd name="T41" fmla="*/ 219 h 257"/>
                <a:gd name="T42" fmla="*/ 352 w 404"/>
                <a:gd name="T43" fmla="*/ 239 h 257"/>
                <a:gd name="T44" fmla="*/ 360 w 404"/>
                <a:gd name="T45" fmla="*/ 256 h 257"/>
                <a:gd name="T46" fmla="*/ 403 w 404"/>
                <a:gd name="T47" fmla="*/ 250 h 257"/>
                <a:gd name="T48" fmla="*/ 388 w 404"/>
                <a:gd name="T49" fmla="*/ 223 h 257"/>
                <a:gd name="T50" fmla="*/ 368 w 404"/>
                <a:gd name="T51" fmla="*/ 193 h 257"/>
                <a:gd name="T52" fmla="*/ 346 w 404"/>
                <a:gd name="T53" fmla="*/ 168 h 257"/>
                <a:gd name="T54" fmla="*/ 319 w 404"/>
                <a:gd name="T55" fmla="*/ 142 h 257"/>
                <a:gd name="T56" fmla="*/ 281 w 404"/>
                <a:gd name="T57" fmla="*/ 104 h 257"/>
                <a:gd name="T58" fmla="*/ 238 w 404"/>
                <a:gd name="T59" fmla="*/ 72 h 257"/>
                <a:gd name="T60" fmla="*/ 194 w 404"/>
                <a:gd name="T61" fmla="*/ 46 h 257"/>
                <a:gd name="T62" fmla="*/ 155 w 404"/>
                <a:gd name="T63" fmla="*/ 29 h 257"/>
                <a:gd name="T64" fmla="*/ 106 w 404"/>
                <a:gd name="T65" fmla="*/ 12 h 257"/>
                <a:gd name="T66" fmla="*/ 66 w 404"/>
                <a:gd name="T67" fmla="*/ 6 h 257"/>
                <a:gd name="T68" fmla="*/ 0 w 404"/>
                <a:gd name="T69"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4" h="257">
                  <a:moveTo>
                    <a:pt x="0" y="0"/>
                  </a:moveTo>
                  <a:lnTo>
                    <a:pt x="0" y="19"/>
                  </a:lnTo>
                  <a:lnTo>
                    <a:pt x="29" y="24"/>
                  </a:lnTo>
                  <a:lnTo>
                    <a:pt x="55" y="30"/>
                  </a:lnTo>
                  <a:lnTo>
                    <a:pt x="80" y="38"/>
                  </a:lnTo>
                  <a:lnTo>
                    <a:pt x="104" y="46"/>
                  </a:lnTo>
                  <a:lnTo>
                    <a:pt x="126" y="53"/>
                  </a:lnTo>
                  <a:lnTo>
                    <a:pt x="143" y="61"/>
                  </a:lnTo>
                  <a:lnTo>
                    <a:pt x="160" y="67"/>
                  </a:lnTo>
                  <a:lnTo>
                    <a:pt x="179" y="76"/>
                  </a:lnTo>
                  <a:lnTo>
                    <a:pt x="195" y="86"/>
                  </a:lnTo>
                  <a:lnTo>
                    <a:pt x="214" y="99"/>
                  </a:lnTo>
                  <a:lnTo>
                    <a:pt x="230" y="110"/>
                  </a:lnTo>
                  <a:lnTo>
                    <a:pt x="245" y="122"/>
                  </a:lnTo>
                  <a:lnTo>
                    <a:pt x="259" y="134"/>
                  </a:lnTo>
                  <a:lnTo>
                    <a:pt x="277" y="150"/>
                  </a:lnTo>
                  <a:lnTo>
                    <a:pt x="296" y="167"/>
                  </a:lnTo>
                  <a:lnTo>
                    <a:pt x="307" y="179"/>
                  </a:lnTo>
                  <a:lnTo>
                    <a:pt x="319" y="193"/>
                  </a:lnTo>
                  <a:lnTo>
                    <a:pt x="330" y="206"/>
                  </a:lnTo>
                  <a:lnTo>
                    <a:pt x="340" y="219"/>
                  </a:lnTo>
                  <a:lnTo>
                    <a:pt x="352" y="239"/>
                  </a:lnTo>
                  <a:lnTo>
                    <a:pt x="360" y="256"/>
                  </a:lnTo>
                  <a:lnTo>
                    <a:pt x="403" y="250"/>
                  </a:lnTo>
                  <a:lnTo>
                    <a:pt x="388" y="223"/>
                  </a:lnTo>
                  <a:lnTo>
                    <a:pt x="368" y="193"/>
                  </a:lnTo>
                  <a:lnTo>
                    <a:pt x="346" y="168"/>
                  </a:lnTo>
                  <a:lnTo>
                    <a:pt x="319" y="142"/>
                  </a:lnTo>
                  <a:lnTo>
                    <a:pt x="281" y="104"/>
                  </a:lnTo>
                  <a:lnTo>
                    <a:pt x="238" y="72"/>
                  </a:lnTo>
                  <a:lnTo>
                    <a:pt x="194" y="46"/>
                  </a:lnTo>
                  <a:lnTo>
                    <a:pt x="155" y="29"/>
                  </a:lnTo>
                  <a:lnTo>
                    <a:pt x="106" y="12"/>
                  </a:lnTo>
                  <a:lnTo>
                    <a:pt x="66" y="6"/>
                  </a:lnTo>
                  <a:lnTo>
                    <a:pt x="0" y="0"/>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95" name="Freeform 23">
              <a:extLst>
                <a:ext uri="{FF2B5EF4-FFF2-40B4-BE49-F238E27FC236}">
                  <a16:creationId xmlns:a16="http://schemas.microsoft.com/office/drawing/2014/main" id="{72CB9B8E-84D4-4529-9334-C18B1B63B873}"/>
                </a:ext>
              </a:extLst>
            </p:cNvPr>
            <p:cNvSpPr>
              <a:spLocks/>
            </p:cNvSpPr>
            <p:nvPr/>
          </p:nvSpPr>
          <p:spPr bwMode="auto">
            <a:xfrm>
              <a:off x="1725" y="3073"/>
              <a:ext cx="209" cy="184"/>
            </a:xfrm>
            <a:custGeom>
              <a:avLst/>
              <a:gdLst>
                <a:gd name="T0" fmla="*/ 0 w 209"/>
                <a:gd name="T1" fmla="*/ 141 h 184"/>
                <a:gd name="T2" fmla="*/ 0 w 209"/>
                <a:gd name="T3" fmla="*/ 183 h 184"/>
                <a:gd name="T4" fmla="*/ 8 w 209"/>
                <a:gd name="T5" fmla="*/ 172 h 184"/>
                <a:gd name="T6" fmla="*/ 17 w 209"/>
                <a:gd name="T7" fmla="*/ 161 h 184"/>
                <a:gd name="T8" fmla="*/ 29 w 209"/>
                <a:gd name="T9" fmla="*/ 149 h 184"/>
                <a:gd name="T10" fmla="*/ 45 w 209"/>
                <a:gd name="T11" fmla="*/ 136 h 184"/>
                <a:gd name="T12" fmla="*/ 59 w 209"/>
                <a:gd name="T13" fmla="*/ 122 h 184"/>
                <a:gd name="T14" fmla="*/ 75 w 209"/>
                <a:gd name="T15" fmla="*/ 109 h 184"/>
                <a:gd name="T16" fmla="*/ 89 w 209"/>
                <a:gd name="T17" fmla="*/ 97 h 184"/>
                <a:gd name="T18" fmla="*/ 102 w 209"/>
                <a:gd name="T19" fmla="*/ 87 h 184"/>
                <a:gd name="T20" fmla="*/ 115 w 209"/>
                <a:gd name="T21" fmla="*/ 78 h 184"/>
                <a:gd name="T22" fmla="*/ 130 w 209"/>
                <a:gd name="T23" fmla="*/ 69 h 184"/>
                <a:gd name="T24" fmla="*/ 146 w 209"/>
                <a:gd name="T25" fmla="*/ 59 h 184"/>
                <a:gd name="T26" fmla="*/ 162 w 209"/>
                <a:gd name="T27" fmla="*/ 51 h 184"/>
                <a:gd name="T28" fmla="*/ 178 w 209"/>
                <a:gd name="T29" fmla="*/ 45 h 184"/>
                <a:gd name="T30" fmla="*/ 195 w 209"/>
                <a:gd name="T31" fmla="*/ 38 h 184"/>
                <a:gd name="T32" fmla="*/ 208 w 209"/>
                <a:gd name="T33" fmla="*/ 32 h 184"/>
                <a:gd name="T34" fmla="*/ 208 w 209"/>
                <a:gd name="T35" fmla="*/ 0 h 184"/>
                <a:gd name="T36" fmla="*/ 185 w 209"/>
                <a:gd name="T37" fmla="*/ 6 h 184"/>
                <a:gd name="T38" fmla="*/ 152 w 209"/>
                <a:gd name="T39" fmla="*/ 20 h 184"/>
                <a:gd name="T40" fmla="*/ 109 w 209"/>
                <a:gd name="T41" fmla="*/ 38 h 184"/>
                <a:gd name="T42" fmla="*/ 78 w 209"/>
                <a:gd name="T43" fmla="*/ 58 h 184"/>
                <a:gd name="T44" fmla="*/ 49 w 209"/>
                <a:gd name="T45" fmla="*/ 86 h 184"/>
                <a:gd name="T46" fmla="*/ 21 w 209"/>
                <a:gd name="T47" fmla="*/ 109 h 184"/>
                <a:gd name="T48" fmla="*/ 0 w 209"/>
                <a:gd name="T49" fmla="*/ 131 h 184"/>
                <a:gd name="T50" fmla="*/ 0 w 209"/>
                <a:gd name="T51" fmla="*/ 182 h 184"/>
                <a:gd name="T52" fmla="*/ 0 w 209"/>
                <a:gd name="T53" fmla="*/ 181 h 184"/>
                <a:gd name="T54" fmla="*/ 0 w 209"/>
                <a:gd name="T55" fmla="*/ 14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9" h="184">
                  <a:moveTo>
                    <a:pt x="0" y="141"/>
                  </a:moveTo>
                  <a:lnTo>
                    <a:pt x="0" y="183"/>
                  </a:lnTo>
                  <a:lnTo>
                    <a:pt x="8" y="172"/>
                  </a:lnTo>
                  <a:lnTo>
                    <a:pt x="17" y="161"/>
                  </a:lnTo>
                  <a:lnTo>
                    <a:pt x="29" y="149"/>
                  </a:lnTo>
                  <a:lnTo>
                    <a:pt x="45" y="136"/>
                  </a:lnTo>
                  <a:lnTo>
                    <a:pt x="59" y="122"/>
                  </a:lnTo>
                  <a:lnTo>
                    <a:pt x="75" y="109"/>
                  </a:lnTo>
                  <a:lnTo>
                    <a:pt x="89" y="97"/>
                  </a:lnTo>
                  <a:lnTo>
                    <a:pt x="102" y="87"/>
                  </a:lnTo>
                  <a:lnTo>
                    <a:pt x="115" y="78"/>
                  </a:lnTo>
                  <a:lnTo>
                    <a:pt x="130" y="69"/>
                  </a:lnTo>
                  <a:lnTo>
                    <a:pt x="146" y="59"/>
                  </a:lnTo>
                  <a:lnTo>
                    <a:pt x="162" y="51"/>
                  </a:lnTo>
                  <a:lnTo>
                    <a:pt x="178" y="45"/>
                  </a:lnTo>
                  <a:lnTo>
                    <a:pt x="195" y="38"/>
                  </a:lnTo>
                  <a:lnTo>
                    <a:pt x="208" y="32"/>
                  </a:lnTo>
                  <a:lnTo>
                    <a:pt x="208" y="0"/>
                  </a:lnTo>
                  <a:lnTo>
                    <a:pt x="185" y="6"/>
                  </a:lnTo>
                  <a:lnTo>
                    <a:pt x="152" y="20"/>
                  </a:lnTo>
                  <a:lnTo>
                    <a:pt x="109" y="38"/>
                  </a:lnTo>
                  <a:lnTo>
                    <a:pt x="78" y="58"/>
                  </a:lnTo>
                  <a:lnTo>
                    <a:pt x="49" y="86"/>
                  </a:lnTo>
                  <a:lnTo>
                    <a:pt x="21" y="109"/>
                  </a:lnTo>
                  <a:lnTo>
                    <a:pt x="0" y="131"/>
                  </a:lnTo>
                  <a:lnTo>
                    <a:pt x="0" y="182"/>
                  </a:lnTo>
                  <a:lnTo>
                    <a:pt x="0" y="181"/>
                  </a:lnTo>
                  <a:lnTo>
                    <a:pt x="0" y="141"/>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96" name="Freeform 24">
              <a:extLst>
                <a:ext uri="{FF2B5EF4-FFF2-40B4-BE49-F238E27FC236}">
                  <a16:creationId xmlns:a16="http://schemas.microsoft.com/office/drawing/2014/main" id="{C2B43365-253E-499F-8B74-84BA9997A7E1}"/>
                </a:ext>
              </a:extLst>
            </p:cNvPr>
            <p:cNvSpPr>
              <a:spLocks/>
            </p:cNvSpPr>
            <p:nvPr/>
          </p:nvSpPr>
          <p:spPr bwMode="auto">
            <a:xfrm>
              <a:off x="1475" y="3142"/>
              <a:ext cx="250" cy="114"/>
            </a:xfrm>
            <a:custGeom>
              <a:avLst/>
              <a:gdLst>
                <a:gd name="T0" fmla="*/ 0 w 250"/>
                <a:gd name="T1" fmla="*/ 0 h 114"/>
                <a:gd name="T2" fmla="*/ 0 w 250"/>
                <a:gd name="T3" fmla="*/ 34 h 114"/>
                <a:gd name="T4" fmla="*/ 16 w 250"/>
                <a:gd name="T5" fmla="*/ 37 h 114"/>
                <a:gd name="T6" fmla="*/ 32 w 250"/>
                <a:gd name="T7" fmla="*/ 40 h 114"/>
                <a:gd name="T8" fmla="*/ 48 w 250"/>
                <a:gd name="T9" fmla="*/ 44 h 114"/>
                <a:gd name="T10" fmla="*/ 64 w 250"/>
                <a:gd name="T11" fmla="*/ 48 h 114"/>
                <a:gd name="T12" fmla="*/ 83 w 250"/>
                <a:gd name="T13" fmla="*/ 52 h 114"/>
                <a:gd name="T14" fmla="*/ 103 w 250"/>
                <a:gd name="T15" fmla="*/ 58 h 114"/>
                <a:gd name="T16" fmla="*/ 128 w 250"/>
                <a:gd name="T17" fmla="*/ 65 h 114"/>
                <a:gd name="T18" fmla="*/ 152 w 250"/>
                <a:gd name="T19" fmla="*/ 72 h 114"/>
                <a:gd name="T20" fmla="*/ 169 w 250"/>
                <a:gd name="T21" fmla="*/ 77 h 114"/>
                <a:gd name="T22" fmla="*/ 187 w 250"/>
                <a:gd name="T23" fmla="*/ 85 h 114"/>
                <a:gd name="T24" fmla="*/ 208 w 250"/>
                <a:gd name="T25" fmla="*/ 93 h 114"/>
                <a:gd name="T26" fmla="*/ 227 w 250"/>
                <a:gd name="T27" fmla="*/ 102 h 114"/>
                <a:gd name="T28" fmla="*/ 241 w 250"/>
                <a:gd name="T29" fmla="*/ 108 h 114"/>
                <a:gd name="T30" fmla="*/ 249 w 250"/>
                <a:gd name="T31" fmla="*/ 113 h 114"/>
                <a:gd name="T32" fmla="*/ 249 w 250"/>
                <a:gd name="T33" fmla="*/ 69 h 114"/>
                <a:gd name="T34" fmla="*/ 233 w 250"/>
                <a:gd name="T35" fmla="*/ 59 h 114"/>
                <a:gd name="T36" fmla="*/ 202 w 250"/>
                <a:gd name="T37" fmla="*/ 43 h 114"/>
                <a:gd name="T38" fmla="*/ 165 w 250"/>
                <a:gd name="T39" fmla="*/ 29 h 114"/>
                <a:gd name="T40" fmla="*/ 133 w 250"/>
                <a:gd name="T41" fmla="*/ 20 h 114"/>
                <a:gd name="T42" fmla="*/ 95 w 250"/>
                <a:gd name="T43" fmla="*/ 10 h 114"/>
                <a:gd name="T44" fmla="*/ 57 w 250"/>
                <a:gd name="T45" fmla="*/ 3 h 114"/>
                <a:gd name="T46" fmla="*/ 31 w 250"/>
                <a:gd name="T47" fmla="*/ 0 h 114"/>
                <a:gd name="T48" fmla="*/ 0 w 250"/>
                <a:gd name="T4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0" h="114">
                  <a:moveTo>
                    <a:pt x="0" y="0"/>
                  </a:moveTo>
                  <a:lnTo>
                    <a:pt x="0" y="34"/>
                  </a:lnTo>
                  <a:lnTo>
                    <a:pt x="16" y="37"/>
                  </a:lnTo>
                  <a:lnTo>
                    <a:pt x="32" y="40"/>
                  </a:lnTo>
                  <a:lnTo>
                    <a:pt x="48" y="44"/>
                  </a:lnTo>
                  <a:lnTo>
                    <a:pt x="64" y="48"/>
                  </a:lnTo>
                  <a:lnTo>
                    <a:pt x="83" y="52"/>
                  </a:lnTo>
                  <a:lnTo>
                    <a:pt x="103" y="58"/>
                  </a:lnTo>
                  <a:lnTo>
                    <a:pt x="128" y="65"/>
                  </a:lnTo>
                  <a:lnTo>
                    <a:pt x="152" y="72"/>
                  </a:lnTo>
                  <a:lnTo>
                    <a:pt x="169" y="77"/>
                  </a:lnTo>
                  <a:lnTo>
                    <a:pt x="187" y="85"/>
                  </a:lnTo>
                  <a:lnTo>
                    <a:pt x="208" y="93"/>
                  </a:lnTo>
                  <a:lnTo>
                    <a:pt x="227" y="102"/>
                  </a:lnTo>
                  <a:lnTo>
                    <a:pt x="241" y="108"/>
                  </a:lnTo>
                  <a:lnTo>
                    <a:pt x="249" y="113"/>
                  </a:lnTo>
                  <a:lnTo>
                    <a:pt x="249" y="69"/>
                  </a:lnTo>
                  <a:lnTo>
                    <a:pt x="233" y="59"/>
                  </a:lnTo>
                  <a:lnTo>
                    <a:pt x="202" y="43"/>
                  </a:lnTo>
                  <a:lnTo>
                    <a:pt x="165" y="29"/>
                  </a:lnTo>
                  <a:lnTo>
                    <a:pt x="133" y="20"/>
                  </a:lnTo>
                  <a:lnTo>
                    <a:pt x="95" y="10"/>
                  </a:lnTo>
                  <a:lnTo>
                    <a:pt x="57" y="3"/>
                  </a:lnTo>
                  <a:lnTo>
                    <a:pt x="31" y="0"/>
                  </a:lnTo>
                  <a:lnTo>
                    <a:pt x="0" y="0"/>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497" name="Freeform 25">
              <a:extLst>
                <a:ext uri="{FF2B5EF4-FFF2-40B4-BE49-F238E27FC236}">
                  <a16:creationId xmlns:a16="http://schemas.microsoft.com/office/drawing/2014/main" id="{BFED9044-234C-4C3B-83F0-2AEA0094C668}"/>
                </a:ext>
              </a:extLst>
            </p:cNvPr>
            <p:cNvSpPr>
              <a:spLocks/>
            </p:cNvSpPr>
            <p:nvPr/>
          </p:nvSpPr>
          <p:spPr bwMode="auto">
            <a:xfrm>
              <a:off x="1237" y="2867"/>
              <a:ext cx="696" cy="347"/>
            </a:xfrm>
            <a:custGeom>
              <a:avLst/>
              <a:gdLst>
                <a:gd name="T0" fmla="*/ 37 w 696"/>
                <a:gd name="T1" fmla="*/ 0 h 347"/>
                <a:gd name="T2" fmla="*/ 79 w 696"/>
                <a:gd name="T3" fmla="*/ 0 h 347"/>
                <a:gd name="T4" fmla="*/ 122 w 696"/>
                <a:gd name="T5" fmla="*/ 1 h 347"/>
                <a:gd name="T6" fmla="*/ 162 w 696"/>
                <a:gd name="T7" fmla="*/ 8 h 347"/>
                <a:gd name="T8" fmla="*/ 209 w 696"/>
                <a:gd name="T9" fmla="*/ 18 h 347"/>
                <a:gd name="T10" fmla="*/ 253 w 696"/>
                <a:gd name="T11" fmla="*/ 32 h 347"/>
                <a:gd name="T12" fmla="*/ 300 w 696"/>
                <a:gd name="T13" fmla="*/ 51 h 347"/>
                <a:gd name="T14" fmla="*/ 342 w 696"/>
                <a:gd name="T15" fmla="*/ 71 h 347"/>
                <a:gd name="T16" fmla="*/ 382 w 696"/>
                <a:gd name="T17" fmla="*/ 90 h 347"/>
                <a:gd name="T18" fmla="*/ 422 w 696"/>
                <a:gd name="T19" fmla="*/ 113 h 347"/>
                <a:gd name="T20" fmla="*/ 461 w 696"/>
                <a:gd name="T21" fmla="*/ 138 h 347"/>
                <a:gd name="T22" fmla="*/ 497 w 696"/>
                <a:gd name="T23" fmla="*/ 168 h 347"/>
                <a:gd name="T24" fmla="*/ 527 w 696"/>
                <a:gd name="T25" fmla="*/ 197 h 347"/>
                <a:gd name="T26" fmla="*/ 547 w 696"/>
                <a:gd name="T27" fmla="*/ 223 h 347"/>
                <a:gd name="T28" fmla="*/ 674 w 696"/>
                <a:gd name="T29" fmla="*/ 215 h 347"/>
                <a:gd name="T30" fmla="*/ 631 w 696"/>
                <a:gd name="T31" fmla="*/ 234 h 347"/>
                <a:gd name="T32" fmla="*/ 601 w 696"/>
                <a:gd name="T33" fmla="*/ 249 h 347"/>
                <a:gd name="T34" fmla="*/ 576 w 696"/>
                <a:gd name="T35" fmla="*/ 264 h 347"/>
                <a:gd name="T36" fmla="*/ 552 w 696"/>
                <a:gd name="T37" fmla="*/ 284 h 347"/>
                <a:gd name="T38" fmla="*/ 523 w 696"/>
                <a:gd name="T39" fmla="*/ 309 h 347"/>
                <a:gd name="T40" fmla="*/ 497 w 696"/>
                <a:gd name="T41" fmla="*/ 334 h 347"/>
                <a:gd name="T42" fmla="*/ 475 w 696"/>
                <a:gd name="T43" fmla="*/ 341 h 347"/>
                <a:gd name="T44" fmla="*/ 451 w 696"/>
                <a:gd name="T45" fmla="*/ 329 h 347"/>
                <a:gd name="T46" fmla="*/ 422 w 696"/>
                <a:gd name="T47" fmla="*/ 317 h 347"/>
                <a:gd name="T48" fmla="*/ 395 w 696"/>
                <a:gd name="T49" fmla="*/ 308 h 347"/>
                <a:gd name="T50" fmla="*/ 365 w 696"/>
                <a:gd name="T51" fmla="*/ 300 h 347"/>
                <a:gd name="T52" fmla="*/ 334 w 696"/>
                <a:gd name="T53" fmla="*/ 292 h 347"/>
                <a:gd name="T54" fmla="*/ 303 w 696"/>
                <a:gd name="T55" fmla="*/ 286 h 347"/>
                <a:gd name="T56" fmla="*/ 275 w 696"/>
                <a:gd name="T57" fmla="*/ 280 h 347"/>
                <a:gd name="T58" fmla="*/ 236 w 696"/>
                <a:gd name="T59" fmla="*/ 273 h 347"/>
                <a:gd name="T60" fmla="*/ 378 w 696"/>
                <a:gd name="T61" fmla="*/ 227 h 347"/>
                <a:gd name="T62" fmla="*/ 345 w 696"/>
                <a:gd name="T63" fmla="*/ 184 h 347"/>
                <a:gd name="T64" fmla="*/ 320 w 696"/>
                <a:gd name="T65" fmla="*/ 159 h 347"/>
                <a:gd name="T66" fmla="*/ 283 w 696"/>
                <a:gd name="T67" fmla="*/ 125 h 347"/>
                <a:gd name="T68" fmla="*/ 251 w 696"/>
                <a:gd name="T69" fmla="*/ 98 h 347"/>
                <a:gd name="T70" fmla="*/ 225 w 696"/>
                <a:gd name="T71" fmla="*/ 78 h 347"/>
                <a:gd name="T72" fmla="*/ 194 w 696"/>
                <a:gd name="T73" fmla="*/ 59 h 347"/>
                <a:gd name="T74" fmla="*/ 162 w 696"/>
                <a:gd name="T75" fmla="*/ 42 h 347"/>
                <a:gd name="T76" fmla="*/ 122 w 696"/>
                <a:gd name="T77" fmla="*/ 28 h 347"/>
                <a:gd name="T78" fmla="*/ 80 w 696"/>
                <a:gd name="T79" fmla="*/ 18 h 347"/>
                <a:gd name="T80" fmla="*/ 36 w 696"/>
                <a:gd name="T81" fmla="*/ 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6" h="347">
                  <a:moveTo>
                    <a:pt x="0" y="1"/>
                  </a:moveTo>
                  <a:lnTo>
                    <a:pt x="37" y="0"/>
                  </a:lnTo>
                  <a:lnTo>
                    <a:pt x="56" y="0"/>
                  </a:lnTo>
                  <a:lnTo>
                    <a:pt x="79" y="0"/>
                  </a:lnTo>
                  <a:lnTo>
                    <a:pt x="101" y="0"/>
                  </a:lnTo>
                  <a:lnTo>
                    <a:pt x="122" y="1"/>
                  </a:lnTo>
                  <a:lnTo>
                    <a:pt x="143" y="4"/>
                  </a:lnTo>
                  <a:lnTo>
                    <a:pt x="162" y="8"/>
                  </a:lnTo>
                  <a:lnTo>
                    <a:pt x="184" y="12"/>
                  </a:lnTo>
                  <a:lnTo>
                    <a:pt x="209" y="18"/>
                  </a:lnTo>
                  <a:lnTo>
                    <a:pt x="232" y="25"/>
                  </a:lnTo>
                  <a:lnTo>
                    <a:pt x="253" y="32"/>
                  </a:lnTo>
                  <a:lnTo>
                    <a:pt x="277" y="41"/>
                  </a:lnTo>
                  <a:lnTo>
                    <a:pt x="300" y="51"/>
                  </a:lnTo>
                  <a:lnTo>
                    <a:pt x="323" y="61"/>
                  </a:lnTo>
                  <a:lnTo>
                    <a:pt x="342" y="71"/>
                  </a:lnTo>
                  <a:lnTo>
                    <a:pt x="364" y="81"/>
                  </a:lnTo>
                  <a:lnTo>
                    <a:pt x="382" y="90"/>
                  </a:lnTo>
                  <a:lnTo>
                    <a:pt x="402" y="102"/>
                  </a:lnTo>
                  <a:lnTo>
                    <a:pt x="422" y="113"/>
                  </a:lnTo>
                  <a:lnTo>
                    <a:pt x="443" y="127"/>
                  </a:lnTo>
                  <a:lnTo>
                    <a:pt x="461" y="138"/>
                  </a:lnTo>
                  <a:lnTo>
                    <a:pt x="480" y="154"/>
                  </a:lnTo>
                  <a:lnTo>
                    <a:pt x="497" y="168"/>
                  </a:lnTo>
                  <a:lnTo>
                    <a:pt x="514" y="181"/>
                  </a:lnTo>
                  <a:lnTo>
                    <a:pt x="527" y="197"/>
                  </a:lnTo>
                  <a:lnTo>
                    <a:pt x="539" y="210"/>
                  </a:lnTo>
                  <a:lnTo>
                    <a:pt x="547" y="223"/>
                  </a:lnTo>
                  <a:lnTo>
                    <a:pt x="695" y="205"/>
                  </a:lnTo>
                  <a:lnTo>
                    <a:pt x="674" y="215"/>
                  </a:lnTo>
                  <a:lnTo>
                    <a:pt x="650" y="225"/>
                  </a:lnTo>
                  <a:lnTo>
                    <a:pt x="631" y="234"/>
                  </a:lnTo>
                  <a:lnTo>
                    <a:pt x="616" y="240"/>
                  </a:lnTo>
                  <a:lnTo>
                    <a:pt x="601" y="249"/>
                  </a:lnTo>
                  <a:lnTo>
                    <a:pt x="588" y="257"/>
                  </a:lnTo>
                  <a:lnTo>
                    <a:pt x="576" y="264"/>
                  </a:lnTo>
                  <a:lnTo>
                    <a:pt x="564" y="274"/>
                  </a:lnTo>
                  <a:lnTo>
                    <a:pt x="552" y="284"/>
                  </a:lnTo>
                  <a:lnTo>
                    <a:pt x="538" y="296"/>
                  </a:lnTo>
                  <a:lnTo>
                    <a:pt x="523" y="309"/>
                  </a:lnTo>
                  <a:lnTo>
                    <a:pt x="511" y="320"/>
                  </a:lnTo>
                  <a:lnTo>
                    <a:pt x="497" y="334"/>
                  </a:lnTo>
                  <a:lnTo>
                    <a:pt x="486" y="346"/>
                  </a:lnTo>
                  <a:lnTo>
                    <a:pt x="475" y="341"/>
                  </a:lnTo>
                  <a:lnTo>
                    <a:pt x="463" y="334"/>
                  </a:lnTo>
                  <a:lnTo>
                    <a:pt x="451" y="329"/>
                  </a:lnTo>
                  <a:lnTo>
                    <a:pt x="436" y="323"/>
                  </a:lnTo>
                  <a:lnTo>
                    <a:pt x="422" y="317"/>
                  </a:lnTo>
                  <a:lnTo>
                    <a:pt x="408" y="312"/>
                  </a:lnTo>
                  <a:lnTo>
                    <a:pt x="395" y="308"/>
                  </a:lnTo>
                  <a:lnTo>
                    <a:pt x="380" y="304"/>
                  </a:lnTo>
                  <a:lnTo>
                    <a:pt x="365" y="300"/>
                  </a:lnTo>
                  <a:lnTo>
                    <a:pt x="348" y="296"/>
                  </a:lnTo>
                  <a:lnTo>
                    <a:pt x="334" y="292"/>
                  </a:lnTo>
                  <a:lnTo>
                    <a:pt x="320" y="288"/>
                  </a:lnTo>
                  <a:lnTo>
                    <a:pt x="303" y="286"/>
                  </a:lnTo>
                  <a:lnTo>
                    <a:pt x="289" y="283"/>
                  </a:lnTo>
                  <a:lnTo>
                    <a:pt x="275" y="280"/>
                  </a:lnTo>
                  <a:lnTo>
                    <a:pt x="258" y="276"/>
                  </a:lnTo>
                  <a:lnTo>
                    <a:pt x="236" y="273"/>
                  </a:lnTo>
                  <a:lnTo>
                    <a:pt x="388" y="247"/>
                  </a:lnTo>
                  <a:lnTo>
                    <a:pt x="378" y="227"/>
                  </a:lnTo>
                  <a:lnTo>
                    <a:pt x="367" y="212"/>
                  </a:lnTo>
                  <a:lnTo>
                    <a:pt x="345" y="184"/>
                  </a:lnTo>
                  <a:lnTo>
                    <a:pt x="332" y="172"/>
                  </a:lnTo>
                  <a:lnTo>
                    <a:pt x="320" y="159"/>
                  </a:lnTo>
                  <a:lnTo>
                    <a:pt x="296" y="137"/>
                  </a:lnTo>
                  <a:lnTo>
                    <a:pt x="283" y="125"/>
                  </a:lnTo>
                  <a:lnTo>
                    <a:pt x="266" y="109"/>
                  </a:lnTo>
                  <a:lnTo>
                    <a:pt x="251" y="98"/>
                  </a:lnTo>
                  <a:lnTo>
                    <a:pt x="238" y="88"/>
                  </a:lnTo>
                  <a:lnTo>
                    <a:pt x="225" y="78"/>
                  </a:lnTo>
                  <a:lnTo>
                    <a:pt x="210" y="68"/>
                  </a:lnTo>
                  <a:lnTo>
                    <a:pt x="194" y="59"/>
                  </a:lnTo>
                  <a:lnTo>
                    <a:pt x="177" y="51"/>
                  </a:lnTo>
                  <a:lnTo>
                    <a:pt x="162" y="42"/>
                  </a:lnTo>
                  <a:lnTo>
                    <a:pt x="141" y="35"/>
                  </a:lnTo>
                  <a:lnTo>
                    <a:pt x="122" y="28"/>
                  </a:lnTo>
                  <a:lnTo>
                    <a:pt x="101" y="24"/>
                  </a:lnTo>
                  <a:lnTo>
                    <a:pt x="80" y="18"/>
                  </a:lnTo>
                  <a:lnTo>
                    <a:pt x="59" y="13"/>
                  </a:lnTo>
                  <a:lnTo>
                    <a:pt x="36" y="9"/>
                  </a:lnTo>
                  <a:lnTo>
                    <a:pt x="0" y="1"/>
                  </a:lnTo>
                </a:path>
              </a:pathLst>
            </a:custGeom>
            <a:solidFill>
              <a:srgbClr val="00FF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05498" name="Group 26">
            <a:extLst>
              <a:ext uri="{FF2B5EF4-FFF2-40B4-BE49-F238E27FC236}">
                <a16:creationId xmlns:a16="http://schemas.microsoft.com/office/drawing/2014/main" id="{85E67D46-E916-4A27-A197-C7548E29A838}"/>
              </a:ext>
            </a:extLst>
          </p:cNvPr>
          <p:cNvGrpSpPr>
            <a:grpSpLocks/>
          </p:cNvGrpSpPr>
          <p:nvPr/>
        </p:nvGrpSpPr>
        <p:grpSpPr bwMode="auto">
          <a:xfrm>
            <a:off x="5451872" y="3417094"/>
            <a:ext cx="828675" cy="460772"/>
            <a:chOff x="3619" y="2870"/>
            <a:chExt cx="696" cy="387"/>
          </a:xfrm>
        </p:grpSpPr>
        <p:sp>
          <p:nvSpPr>
            <p:cNvPr id="105499" name="Freeform 27">
              <a:extLst>
                <a:ext uri="{FF2B5EF4-FFF2-40B4-BE49-F238E27FC236}">
                  <a16:creationId xmlns:a16="http://schemas.microsoft.com/office/drawing/2014/main" id="{7DEF7440-FB3C-46D2-A328-76D4868E27B1}"/>
                </a:ext>
              </a:extLst>
            </p:cNvPr>
            <p:cNvSpPr>
              <a:spLocks/>
            </p:cNvSpPr>
            <p:nvPr/>
          </p:nvSpPr>
          <p:spPr bwMode="auto">
            <a:xfrm>
              <a:off x="3619" y="2870"/>
              <a:ext cx="696" cy="351"/>
            </a:xfrm>
            <a:custGeom>
              <a:avLst/>
              <a:gdLst>
                <a:gd name="T0" fmla="*/ 655 w 696"/>
                <a:gd name="T1" fmla="*/ 0 h 351"/>
                <a:gd name="T2" fmla="*/ 613 w 696"/>
                <a:gd name="T3" fmla="*/ 0 h 351"/>
                <a:gd name="T4" fmla="*/ 570 w 696"/>
                <a:gd name="T5" fmla="*/ 1 h 351"/>
                <a:gd name="T6" fmla="*/ 530 w 696"/>
                <a:gd name="T7" fmla="*/ 8 h 351"/>
                <a:gd name="T8" fmla="*/ 483 w 696"/>
                <a:gd name="T9" fmla="*/ 18 h 351"/>
                <a:gd name="T10" fmla="*/ 439 w 696"/>
                <a:gd name="T11" fmla="*/ 32 h 351"/>
                <a:gd name="T12" fmla="*/ 392 w 696"/>
                <a:gd name="T13" fmla="*/ 52 h 351"/>
                <a:gd name="T14" fmla="*/ 351 w 696"/>
                <a:gd name="T15" fmla="*/ 72 h 351"/>
                <a:gd name="T16" fmla="*/ 311 w 696"/>
                <a:gd name="T17" fmla="*/ 92 h 351"/>
                <a:gd name="T18" fmla="*/ 270 w 696"/>
                <a:gd name="T19" fmla="*/ 115 h 351"/>
                <a:gd name="T20" fmla="*/ 233 w 696"/>
                <a:gd name="T21" fmla="*/ 141 h 351"/>
                <a:gd name="T22" fmla="*/ 196 w 696"/>
                <a:gd name="T23" fmla="*/ 170 h 351"/>
                <a:gd name="T24" fmla="*/ 166 w 696"/>
                <a:gd name="T25" fmla="*/ 200 h 351"/>
                <a:gd name="T26" fmla="*/ 146 w 696"/>
                <a:gd name="T27" fmla="*/ 227 h 351"/>
                <a:gd name="T28" fmla="*/ 22 w 696"/>
                <a:gd name="T29" fmla="*/ 218 h 351"/>
                <a:gd name="T30" fmla="*/ 61 w 696"/>
                <a:gd name="T31" fmla="*/ 236 h 351"/>
                <a:gd name="T32" fmla="*/ 91 w 696"/>
                <a:gd name="T33" fmla="*/ 254 h 351"/>
                <a:gd name="T34" fmla="*/ 116 w 696"/>
                <a:gd name="T35" fmla="*/ 269 h 351"/>
                <a:gd name="T36" fmla="*/ 142 w 696"/>
                <a:gd name="T37" fmla="*/ 288 h 351"/>
                <a:gd name="T38" fmla="*/ 171 w 696"/>
                <a:gd name="T39" fmla="*/ 313 h 351"/>
                <a:gd name="T40" fmla="*/ 197 w 696"/>
                <a:gd name="T41" fmla="*/ 338 h 351"/>
                <a:gd name="T42" fmla="*/ 218 w 696"/>
                <a:gd name="T43" fmla="*/ 346 h 351"/>
                <a:gd name="T44" fmla="*/ 242 w 696"/>
                <a:gd name="T45" fmla="*/ 335 h 351"/>
                <a:gd name="T46" fmla="*/ 272 w 696"/>
                <a:gd name="T47" fmla="*/ 322 h 351"/>
                <a:gd name="T48" fmla="*/ 298 w 696"/>
                <a:gd name="T49" fmla="*/ 314 h 351"/>
                <a:gd name="T50" fmla="*/ 328 w 696"/>
                <a:gd name="T51" fmla="*/ 305 h 351"/>
                <a:gd name="T52" fmla="*/ 359 w 696"/>
                <a:gd name="T53" fmla="*/ 297 h 351"/>
                <a:gd name="T54" fmla="*/ 389 w 696"/>
                <a:gd name="T55" fmla="*/ 290 h 351"/>
                <a:gd name="T56" fmla="*/ 418 w 696"/>
                <a:gd name="T57" fmla="*/ 284 h 351"/>
                <a:gd name="T58" fmla="*/ 457 w 696"/>
                <a:gd name="T59" fmla="*/ 278 h 351"/>
                <a:gd name="T60" fmla="*/ 315 w 696"/>
                <a:gd name="T61" fmla="*/ 231 h 351"/>
                <a:gd name="T62" fmla="*/ 348 w 696"/>
                <a:gd name="T63" fmla="*/ 187 h 351"/>
                <a:gd name="T64" fmla="*/ 374 w 696"/>
                <a:gd name="T65" fmla="*/ 161 h 351"/>
                <a:gd name="T66" fmla="*/ 410 w 696"/>
                <a:gd name="T67" fmla="*/ 127 h 351"/>
                <a:gd name="T68" fmla="*/ 442 w 696"/>
                <a:gd name="T69" fmla="*/ 104 h 351"/>
                <a:gd name="T70" fmla="*/ 466 w 696"/>
                <a:gd name="T71" fmla="*/ 86 h 351"/>
                <a:gd name="T72" fmla="*/ 500 w 696"/>
                <a:gd name="T73" fmla="*/ 67 h 351"/>
                <a:gd name="T74" fmla="*/ 528 w 696"/>
                <a:gd name="T75" fmla="*/ 52 h 351"/>
                <a:gd name="T76" fmla="*/ 568 w 696"/>
                <a:gd name="T77" fmla="*/ 41 h 351"/>
                <a:gd name="T78" fmla="*/ 611 w 696"/>
                <a:gd name="T79" fmla="*/ 31 h 351"/>
                <a:gd name="T80" fmla="*/ 695 w 696"/>
                <a:gd name="T81" fmla="*/ 2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6" h="351">
                  <a:moveTo>
                    <a:pt x="694" y="1"/>
                  </a:moveTo>
                  <a:lnTo>
                    <a:pt x="655" y="0"/>
                  </a:lnTo>
                  <a:lnTo>
                    <a:pt x="636" y="0"/>
                  </a:lnTo>
                  <a:lnTo>
                    <a:pt x="613" y="0"/>
                  </a:lnTo>
                  <a:lnTo>
                    <a:pt x="592" y="0"/>
                  </a:lnTo>
                  <a:lnTo>
                    <a:pt x="570" y="1"/>
                  </a:lnTo>
                  <a:lnTo>
                    <a:pt x="549" y="4"/>
                  </a:lnTo>
                  <a:lnTo>
                    <a:pt x="530" y="8"/>
                  </a:lnTo>
                  <a:lnTo>
                    <a:pt x="509" y="12"/>
                  </a:lnTo>
                  <a:lnTo>
                    <a:pt x="483" y="18"/>
                  </a:lnTo>
                  <a:lnTo>
                    <a:pt x="461" y="26"/>
                  </a:lnTo>
                  <a:lnTo>
                    <a:pt x="439" y="32"/>
                  </a:lnTo>
                  <a:lnTo>
                    <a:pt x="415" y="42"/>
                  </a:lnTo>
                  <a:lnTo>
                    <a:pt x="392" y="52"/>
                  </a:lnTo>
                  <a:lnTo>
                    <a:pt x="370" y="62"/>
                  </a:lnTo>
                  <a:lnTo>
                    <a:pt x="351" y="72"/>
                  </a:lnTo>
                  <a:lnTo>
                    <a:pt x="329" y="82"/>
                  </a:lnTo>
                  <a:lnTo>
                    <a:pt x="311" y="92"/>
                  </a:lnTo>
                  <a:lnTo>
                    <a:pt x="291" y="103"/>
                  </a:lnTo>
                  <a:lnTo>
                    <a:pt x="270" y="115"/>
                  </a:lnTo>
                  <a:lnTo>
                    <a:pt x="250" y="129"/>
                  </a:lnTo>
                  <a:lnTo>
                    <a:pt x="233" y="141"/>
                  </a:lnTo>
                  <a:lnTo>
                    <a:pt x="214" y="156"/>
                  </a:lnTo>
                  <a:lnTo>
                    <a:pt x="196" y="170"/>
                  </a:lnTo>
                  <a:lnTo>
                    <a:pt x="179" y="184"/>
                  </a:lnTo>
                  <a:lnTo>
                    <a:pt x="166" y="200"/>
                  </a:lnTo>
                  <a:lnTo>
                    <a:pt x="155" y="213"/>
                  </a:lnTo>
                  <a:lnTo>
                    <a:pt x="146" y="227"/>
                  </a:lnTo>
                  <a:lnTo>
                    <a:pt x="0" y="208"/>
                  </a:lnTo>
                  <a:lnTo>
                    <a:pt x="22" y="218"/>
                  </a:lnTo>
                  <a:lnTo>
                    <a:pt x="40" y="227"/>
                  </a:lnTo>
                  <a:lnTo>
                    <a:pt x="61" y="236"/>
                  </a:lnTo>
                  <a:lnTo>
                    <a:pt x="77" y="245"/>
                  </a:lnTo>
                  <a:lnTo>
                    <a:pt x="91" y="254"/>
                  </a:lnTo>
                  <a:lnTo>
                    <a:pt x="104" y="260"/>
                  </a:lnTo>
                  <a:lnTo>
                    <a:pt x="116" y="269"/>
                  </a:lnTo>
                  <a:lnTo>
                    <a:pt x="128" y="278"/>
                  </a:lnTo>
                  <a:lnTo>
                    <a:pt x="142" y="288"/>
                  </a:lnTo>
                  <a:lnTo>
                    <a:pt x="156" y="301"/>
                  </a:lnTo>
                  <a:lnTo>
                    <a:pt x="171" y="313"/>
                  </a:lnTo>
                  <a:lnTo>
                    <a:pt x="183" y="325"/>
                  </a:lnTo>
                  <a:lnTo>
                    <a:pt x="197" y="338"/>
                  </a:lnTo>
                  <a:lnTo>
                    <a:pt x="207" y="350"/>
                  </a:lnTo>
                  <a:lnTo>
                    <a:pt x="218" y="346"/>
                  </a:lnTo>
                  <a:lnTo>
                    <a:pt x="230" y="339"/>
                  </a:lnTo>
                  <a:lnTo>
                    <a:pt x="242" y="335"/>
                  </a:lnTo>
                  <a:lnTo>
                    <a:pt x="257" y="328"/>
                  </a:lnTo>
                  <a:lnTo>
                    <a:pt x="272" y="322"/>
                  </a:lnTo>
                  <a:lnTo>
                    <a:pt x="285" y="318"/>
                  </a:lnTo>
                  <a:lnTo>
                    <a:pt x="298" y="314"/>
                  </a:lnTo>
                  <a:lnTo>
                    <a:pt x="313" y="309"/>
                  </a:lnTo>
                  <a:lnTo>
                    <a:pt x="328" y="305"/>
                  </a:lnTo>
                  <a:lnTo>
                    <a:pt x="344" y="301"/>
                  </a:lnTo>
                  <a:lnTo>
                    <a:pt x="359" y="297"/>
                  </a:lnTo>
                  <a:lnTo>
                    <a:pt x="374" y="293"/>
                  </a:lnTo>
                  <a:lnTo>
                    <a:pt x="389" y="290"/>
                  </a:lnTo>
                  <a:lnTo>
                    <a:pt x="404" y="287"/>
                  </a:lnTo>
                  <a:lnTo>
                    <a:pt x="418" y="284"/>
                  </a:lnTo>
                  <a:lnTo>
                    <a:pt x="434" y="281"/>
                  </a:lnTo>
                  <a:lnTo>
                    <a:pt x="457" y="278"/>
                  </a:lnTo>
                  <a:lnTo>
                    <a:pt x="305" y="251"/>
                  </a:lnTo>
                  <a:lnTo>
                    <a:pt x="315" y="231"/>
                  </a:lnTo>
                  <a:lnTo>
                    <a:pt x="327" y="215"/>
                  </a:lnTo>
                  <a:lnTo>
                    <a:pt x="348" y="187"/>
                  </a:lnTo>
                  <a:lnTo>
                    <a:pt x="361" y="174"/>
                  </a:lnTo>
                  <a:lnTo>
                    <a:pt x="374" y="161"/>
                  </a:lnTo>
                  <a:lnTo>
                    <a:pt x="396" y="139"/>
                  </a:lnTo>
                  <a:lnTo>
                    <a:pt x="410" y="127"/>
                  </a:lnTo>
                  <a:lnTo>
                    <a:pt x="427" y="113"/>
                  </a:lnTo>
                  <a:lnTo>
                    <a:pt x="442" y="104"/>
                  </a:lnTo>
                  <a:lnTo>
                    <a:pt x="455" y="96"/>
                  </a:lnTo>
                  <a:lnTo>
                    <a:pt x="466" y="86"/>
                  </a:lnTo>
                  <a:lnTo>
                    <a:pt x="483" y="78"/>
                  </a:lnTo>
                  <a:lnTo>
                    <a:pt x="500" y="67"/>
                  </a:lnTo>
                  <a:lnTo>
                    <a:pt x="514" y="59"/>
                  </a:lnTo>
                  <a:lnTo>
                    <a:pt x="528" y="52"/>
                  </a:lnTo>
                  <a:lnTo>
                    <a:pt x="552" y="46"/>
                  </a:lnTo>
                  <a:lnTo>
                    <a:pt x="568" y="41"/>
                  </a:lnTo>
                  <a:lnTo>
                    <a:pt x="592" y="36"/>
                  </a:lnTo>
                  <a:lnTo>
                    <a:pt x="611" y="31"/>
                  </a:lnTo>
                  <a:lnTo>
                    <a:pt x="633" y="28"/>
                  </a:lnTo>
                  <a:lnTo>
                    <a:pt x="695" y="26"/>
                  </a:lnTo>
                  <a:lnTo>
                    <a:pt x="694" y="1"/>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500" name="Freeform 28">
              <a:extLst>
                <a:ext uri="{FF2B5EF4-FFF2-40B4-BE49-F238E27FC236}">
                  <a16:creationId xmlns:a16="http://schemas.microsoft.com/office/drawing/2014/main" id="{7255A87B-D3AD-46B8-A505-0DF2D1D1F2F1}"/>
                </a:ext>
              </a:extLst>
            </p:cNvPr>
            <p:cNvSpPr>
              <a:spLocks/>
            </p:cNvSpPr>
            <p:nvPr/>
          </p:nvSpPr>
          <p:spPr bwMode="auto">
            <a:xfrm>
              <a:off x="3925" y="3124"/>
              <a:ext cx="152" cy="59"/>
            </a:xfrm>
            <a:custGeom>
              <a:avLst/>
              <a:gdLst>
                <a:gd name="T0" fmla="*/ 151 w 152"/>
                <a:gd name="T1" fmla="*/ 24 h 59"/>
                <a:gd name="T2" fmla="*/ 151 w 152"/>
                <a:gd name="T3" fmla="*/ 58 h 59"/>
                <a:gd name="T4" fmla="*/ 0 w 152"/>
                <a:gd name="T5" fmla="*/ 31 h 59"/>
                <a:gd name="T6" fmla="*/ 2 w 152"/>
                <a:gd name="T7" fmla="*/ 15 h 59"/>
                <a:gd name="T8" fmla="*/ 13 w 152"/>
                <a:gd name="T9" fmla="*/ 0 h 59"/>
                <a:gd name="T10" fmla="*/ 151 w 152"/>
                <a:gd name="T11" fmla="*/ 24 h 59"/>
              </a:gdLst>
              <a:ahLst/>
              <a:cxnLst>
                <a:cxn ang="0">
                  <a:pos x="T0" y="T1"/>
                </a:cxn>
                <a:cxn ang="0">
                  <a:pos x="T2" y="T3"/>
                </a:cxn>
                <a:cxn ang="0">
                  <a:pos x="T4" y="T5"/>
                </a:cxn>
                <a:cxn ang="0">
                  <a:pos x="T6" y="T7"/>
                </a:cxn>
                <a:cxn ang="0">
                  <a:pos x="T8" y="T9"/>
                </a:cxn>
                <a:cxn ang="0">
                  <a:pos x="T10" y="T11"/>
                </a:cxn>
              </a:cxnLst>
              <a:rect l="0" t="0" r="r" b="b"/>
              <a:pathLst>
                <a:path w="152" h="59">
                  <a:moveTo>
                    <a:pt x="151" y="24"/>
                  </a:moveTo>
                  <a:lnTo>
                    <a:pt x="151" y="58"/>
                  </a:lnTo>
                  <a:lnTo>
                    <a:pt x="0" y="31"/>
                  </a:lnTo>
                  <a:lnTo>
                    <a:pt x="2" y="15"/>
                  </a:lnTo>
                  <a:lnTo>
                    <a:pt x="13" y="0"/>
                  </a:lnTo>
                  <a:lnTo>
                    <a:pt x="151" y="24"/>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501" name="Freeform 29">
              <a:extLst>
                <a:ext uri="{FF2B5EF4-FFF2-40B4-BE49-F238E27FC236}">
                  <a16:creationId xmlns:a16="http://schemas.microsoft.com/office/drawing/2014/main" id="{8CAE4891-753A-4F0E-9C38-2A86577A7810}"/>
                </a:ext>
              </a:extLst>
            </p:cNvPr>
            <p:cNvSpPr>
              <a:spLocks/>
            </p:cNvSpPr>
            <p:nvPr/>
          </p:nvSpPr>
          <p:spPr bwMode="auto">
            <a:xfrm>
              <a:off x="3619" y="3079"/>
              <a:ext cx="146" cy="57"/>
            </a:xfrm>
            <a:custGeom>
              <a:avLst/>
              <a:gdLst>
                <a:gd name="T0" fmla="*/ 0 w 146"/>
                <a:gd name="T1" fmla="*/ 0 h 57"/>
                <a:gd name="T2" fmla="*/ 0 w 146"/>
                <a:gd name="T3" fmla="*/ 32 h 57"/>
                <a:gd name="T4" fmla="*/ 145 w 146"/>
                <a:gd name="T5" fmla="*/ 56 h 57"/>
                <a:gd name="T6" fmla="*/ 145 w 146"/>
                <a:gd name="T7" fmla="*/ 16 h 57"/>
                <a:gd name="T8" fmla="*/ 0 w 146"/>
                <a:gd name="T9" fmla="*/ 0 h 57"/>
              </a:gdLst>
              <a:ahLst/>
              <a:cxnLst>
                <a:cxn ang="0">
                  <a:pos x="T0" y="T1"/>
                </a:cxn>
                <a:cxn ang="0">
                  <a:pos x="T2" y="T3"/>
                </a:cxn>
                <a:cxn ang="0">
                  <a:pos x="T4" y="T5"/>
                </a:cxn>
                <a:cxn ang="0">
                  <a:pos x="T6" y="T7"/>
                </a:cxn>
                <a:cxn ang="0">
                  <a:pos x="T8" y="T9"/>
                </a:cxn>
              </a:cxnLst>
              <a:rect l="0" t="0" r="r" b="b"/>
              <a:pathLst>
                <a:path w="146" h="57">
                  <a:moveTo>
                    <a:pt x="0" y="0"/>
                  </a:moveTo>
                  <a:lnTo>
                    <a:pt x="0" y="32"/>
                  </a:lnTo>
                  <a:lnTo>
                    <a:pt x="145" y="56"/>
                  </a:lnTo>
                  <a:lnTo>
                    <a:pt x="145" y="16"/>
                  </a:lnTo>
                  <a:lnTo>
                    <a:pt x="0" y="0"/>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502" name="Freeform 30">
              <a:extLst>
                <a:ext uri="{FF2B5EF4-FFF2-40B4-BE49-F238E27FC236}">
                  <a16:creationId xmlns:a16="http://schemas.microsoft.com/office/drawing/2014/main" id="{DC4E2708-324A-4494-903F-52102D7725F5}"/>
                </a:ext>
              </a:extLst>
            </p:cNvPr>
            <p:cNvSpPr>
              <a:spLocks/>
            </p:cNvSpPr>
            <p:nvPr/>
          </p:nvSpPr>
          <p:spPr bwMode="auto">
            <a:xfrm>
              <a:off x="3619" y="2895"/>
              <a:ext cx="695" cy="362"/>
            </a:xfrm>
            <a:custGeom>
              <a:avLst/>
              <a:gdLst>
                <a:gd name="T0" fmla="*/ 655 w 695"/>
                <a:gd name="T1" fmla="*/ 0 h 362"/>
                <a:gd name="T2" fmla="*/ 614 w 695"/>
                <a:gd name="T3" fmla="*/ 0 h 362"/>
                <a:gd name="T4" fmla="*/ 570 w 695"/>
                <a:gd name="T5" fmla="*/ 2 h 362"/>
                <a:gd name="T6" fmla="*/ 531 w 695"/>
                <a:gd name="T7" fmla="*/ 9 h 362"/>
                <a:gd name="T8" fmla="*/ 484 w 695"/>
                <a:gd name="T9" fmla="*/ 19 h 362"/>
                <a:gd name="T10" fmla="*/ 440 w 695"/>
                <a:gd name="T11" fmla="*/ 34 h 362"/>
                <a:gd name="T12" fmla="*/ 393 w 695"/>
                <a:gd name="T13" fmla="*/ 53 h 362"/>
                <a:gd name="T14" fmla="*/ 351 w 695"/>
                <a:gd name="T15" fmla="*/ 74 h 362"/>
                <a:gd name="T16" fmla="*/ 311 w 695"/>
                <a:gd name="T17" fmla="*/ 95 h 362"/>
                <a:gd name="T18" fmla="*/ 271 w 695"/>
                <a:gd name="T19" fmla="*/ 119 h 362"/>
                <a:gd name="T20" fmla="*/ 233 w 695"/>
                <a:gd name="T21" fmla="*/ 145 h 362"/>
                <a:gd name="T22" fmla="*/ 196 w 695"/>
                <a:gd name="T23" fmla="*/ 176 h 362"/>
                <a:gd name="T24" fmla="*/ 166 w 695"/>
                <a:gd name="T25" fmla="*/ 206 h 362"/>
                <a:gd name="T26" fmla="*/ 146 w 695"/>
                <a:gd name="T27" fmla="*/ 234 h 362"/>
                <a:gd name="T28" fmla="*/ 22 w 695"/>
                <a:gd name="T29" fmla="*/ 225 h 362"/>
                <a:gd name="T30" fmla="*/ 62 w 695"/>
                <a:gd name="T31" fmla="*/ 243 h 362"/>
                <a:gd name="T32" fmla="*/ 92 w 695"/>
                <a:gd name="T33" fmla="*/ 262 h 362"/>
                <a:gd name="T34" fmla="*/ 116 w 695"/>
                <a:gd name="T35" fmla="*/ 278 h 362"/>
                <a:gd name="T36" fmla="*/ 142 w 695"/>
                <a:gd name="T37" fmla="*/ 297 h 362"/>
                <a:gd name="T38" fmla="*/ 172 w 695"/>
                <a:gd name="T39" fmla="*/ 322 h 362"/>
                <a:gd name="T40" fmla="*/ 197 w 695"/>
                <a:gd name="T41" fmla="*/ 349 h 362"/>
                <a:gd name="T42" fmla="*/ 219 w 695"/>
                <a:gd name="T43" fmla="*/ 356 h 362"/>
                <a:gd name="T44" fmla="*/ 243 w 695"/>
                <a:gd name="T45" fmla="*/ 344 h 362"/>
                <a:gd name="T46" fmla="*/ 272 w 695"/>
                <a:gd name="T47" fmla="*/ 331 h 362"/>
                <a:gd name="T48" fmla="*/ 298 w 695"/>
                <a:gd name="T49" fmla="*/ 323 h 362"/>
                <a:gd name="T50" fmla="*/ 329 w 695"/>
                <a:gd name="T51" fmla="*/ 314 h 362"/>
                <a:gd name="T52" fmla="*/ 359 w 695"/>
                <a:gd name="T53" fmla="*/ 306 h 362"/>
                <a:gd name="T54" fmla="*/ 390 w 695"/>
                <a:gd name="T55" fmla="*/ 299 h 362"/>
                <a:gd name="T56" fmla="*/ 418 w 695"/>
                <a:gd name="T57" fmla="*/ 293 h 362"/>
                <a:gd name="T58" fmla="*/ 456 w 695"/>
                <a:gd name="T59" fmla="*/ 286 h 362"/>
                <a:gd name="T60" fmla="*/ 315 w 695"/>
                <a:gd name="T61" fmla="*/ 238 h 362"/>
                <a:gd name="T62" fmla="*/ 349 w 695"/>
                <a:gd name="T63" fmla="*/ 193 h 362"/>
                <a:gd name="T64" fmla="*/ 374 w 695"/>
                <a:gd name="T65" fmla="*/ 166 h 362"/>
                <a:gd name="T66" fmla="*/ 410 w 695"/>
                <a:gd name="T67" fmla="*/ 131 h 362"/>
                <a:gd name="T68" fmla="*/ 442 w 695"/>
                <a:gd name="T69" fmla="*/ 103 h 362"/>
                <a:gd name="T70" fmla="*/ 468 w 695"/>
                <a:gd name="T71" fmla="*/ 82 h 362"/>
                <a:gd name="T72" fmla="*/ 499 w 695"/>
                <a:gd name="T73" fmla="*/ 61 h 362"/>
                <a:gd name="T74" fmla="*/ 532 w 695"/>
                <a:gd name="T75" fmla="*/ 44 h 362"/>
                <a:gd name="T76" fmla="*/ 570 w 695"/>
                <a:gd name="T77" fmla="*/ 30 h 362"/>
                <a:gd name="T78" fmla="*/ 612 w 695"/>
                <a:gd name="T79" fmla="*/ 19 h 362"/>
                <a:gd name="T80" fmla="*/ 657 w 695"/>
                <a:gd name="T81" fmla="*/ 9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5" h="362">
                  <a:moveTo>
                    <a:pt x="694" y="2"/>
                  </a:moveTo>
                  <a:lnTo>
                    <a:pt x="655" y="0"/>
                  </a:lnTo>
                  <a:lnTo>
                    <a:pt x="636" y="0"/>
                  </a:lnTo>
                  <a:lnTo>
                    <a:pt x="614" y="0"/>
                  </a:lnTo>
                  <a:lnTo>
                    <a:pt x="592" y="1"/>
                  </a:lnTo>
                  <a:lnTo>
                    <a:pt x="570" y="2"/>
                  </a:lnTo>
                  <a:lnTo>
                    <a:pt x="549" y="5"/>
                  </a:lnTo>
                  <a:lnTo>
                    <a:pt x="531" y="9"/>
                  </a:lnTo>
                  <a:lnTo>
                    <a:pt x="509" y="13"/>
                  </a:lnTo>
                  <a:lnTo>
                    <a:pt x="484" y="19"/>
                  </a:lnTo>
                  <a:lnTo>
                    <a:pt x="461" y="27"/>
                  </a:lnTo>
                  <a:lnTo>
                    <a:pt x="440" y="34"/>
                  </a:lnTo>
                  <a:lnTo>
                    <a:pt x="416" y="43"/>
                  </a:lnTo>
                  <a:lnTo>
                    <a:pt x="393" y="53"/>
                  </a:lnTo>
                  <a:lnTo>
                    <a:pt x="370" y="64"/>
                  </a:lnTo>
                  <a:lnTo>
                    <a:pt x="351" y="74"/>
                  </a:lnTo>
                  <a:lnTo>
                    <a:pt x="329" y="85"/>
                  </a:lnTo>
                  <a:lnTo>
                    <a:pt x="311" y="95"/>
                  </a:lnTo>
                  <a:lnTo>
                    <a:pt x="291" y="107"/>
                  </a:lnTo>
                  <a:lnTo>
                    <a:pt x="271" y="119"/>
                  </a:lnTo>
                  <a:lnTo>
                    <a:pt x="251" y="133"/>
                  </a:lnTo>
                  <a:lnTo>
                    <a:pt x="233" y="145"/>
                  </a:lnTo>
                  <a:lnTo>
                    <a:pt x="214" y="161"/>
                  </a:lnTo>
                  <a:lnTo>
                    <a:pt x="196" y="176"/>
                  </a:lnTo>
                  <a:lnTo>
                    <a:pt x="180" y="190"/>
                  </a:lnTo>
                  <a:lnTo>
                    <a:pt x="166" y="206"/>
                  </a:lnTo>
                  <a:lnTo>
                    <a:pt x="155" y="219"/>
                  </a:lnTo>
                  <a:lnTo>
                    <a:pt x="146" y="234"/>
                  </a:lnTo>
                  <a:lnTo>
                    <a:pt x="0" y="215"/>
                  </a:lnTo>
                  <a:lnTo>
                    <a:pt x="22" y="225"/>
                  </a:lnTo>
                  <a:lnTo>
                    <a:pt x="40" y="234"/>
                  </a:lnTo>
                  <a:lnTo>
                    <a:pt x="62" y="243"/>
                  </a:lnTo>
                  <a:lnTo>
                    <a:pt x="77" y="253"/>
                  </a:lnTo>
                  <a:lnTo>
                    <a:pt x="92" y="262"/>
                  </a:lnTo>
                  <a:lnTo>
                    <a:pt x="104" y="268"/>
                  </a:lnTo>
                  <a:lnTo>
                    <a:pt x="116" y="278"/>
                  </a:lnTo>
                  <a:lnTo>
                    <a:pt x="129" y="287"/>
                  </a:lnTo>
                  <a:lnTo>
                    <a:pt x="142" y="297"/>
                  </a:lnTo>
                  <a:lnTo>
                    <a:pt x="156" y="310"/>
                  </a:lnTo>
                  <a:lnTo>
                    <a:pt x="172" y="322"/>
                  </a:lnTo>
                  <a:lnTo>
                    <a:pt x="184" y="334"/>
                  </a:lnTo>
                  <a:lnTo>
                    <a:pt x="197" y="349"/>
                  </a:lnTo>
                  <a:lnTo>
                    <a:pt x="208" y="361"/>
                  </a:lnTo>
                  <a:lnTo>
                    <a:pt x="219" y="356"/>
                  </a:lnTo>
                  <a:lnTo>
                    <a:pt x="231" y="349"/>
                  </a:lnTo>
                  <a:lnTo>
                    <a:pt x="243" y="344"/>
                  </a:lnTo>
                  <a:lnTo>
                    <a:pt x="257" y="338"/>
                  </a:lnTo>
                  <a:lnTo>
                    <a:pt x="272" y="331"/>
                  </a:lnTo>
                  <a:lnTo>
                    <a:pt x="285" y="327"/>
                  </a:lnTo>
                  <a:lnTo>
                    <a:pt x="298" y="323"/>
                  </a:lnTo>
                  <a:lnTo>
                    <a:pt x="313" y="318"/>
                  </a:lnTo>
                  <a:lnTo>
                    <a:pt x="329" y="314"/>
                  </a:lnTo>
                  <a:lnTo>
                    <a:pt x="345" y="310"/>
                  </a:lnTo>
                  <a:lnTo>
                    <a:pt x="359" y="306"/>
                  </a:lnTo>
                  <a:lnTo>
                    <a:pt x="374" y="302"/>
                  </a:lnTo>
                  <a:lnTo>
                    <a:pt x="390" y="299"/>
                  </a:lnTo>
                  <a:lnTo>
                    <a:pt x="404" y="296"/>
                  </a:lnTo>
                  <a:lnTo>
                    <a:pt x="418" y="293"/>
                  </a:lnTo>
                  <a:lnTo>
                    <a:pt x="434" y="289"/>
                  </a:lnTo>
                  <a:lnTo>
                    <a:pt x="456" y="286"/>
                  </a:lnTo>
                  <a:lnTo>
                    <a:pt x="305" y="259"/>
                  </a:lnTo>
                  <a:lnTo>
                    <a:pt x="315" y="238"/>
                  </a:lnTo>
                  <a:lnTo>
                    <a:pt x="327" y="223"/>
                  </a:lnTo>
                  <a:lnTo>
                    <a:pt x="349" y="193"/>
                  </a:lnTo>
                  <a:lnTo>
                    <a:pt x="361" y="180"/>
                  </a:lnTo>
                  <a:lnTo>
                    <a:pt x="374" y="166"/>
                  </a:lnTo>
                  <a:lnTo>
                    <a:pt x="397" y="144"/>
                  </a:lnTo>
                  <a:lnTo>
                    <a:pt x="410" y="131"/>
                  </a:lnTo>
                  <a:lnTo>
                    <a:pt x="427" y="115"/>
                  </a:lnTo>
                  <a:lnTo>
                    <a:pt x="442" y="103"/>
                  </a:lnTo>
                  <a:lnTo>
                    <a:pt x="455" y="93"/>
                  </a:lnTo>
                  <a:lnTo>
                    <a:pt x="468" y="82"/>
                  </a:lnTo>
                  <a:lnTo>
                    <a:pt x="483" y="72"/>
                  </a:lnTo>
                  <a:lnTo>
                    <a:pt x="499" y="61"/>
                  </a:lnTo>
                  <a:lnTo>
                    <a:pt x="516" y="53"/>
                  </a:lnTo>
                  <a:lnTo>
                    <a:pt x="532" y="44"/>
                  </a:lnTo>
                  <a:lnTo>
                    <a:pt x="552" y="37"/>
                  </a:lnTo>
                  <a:lnTo>
                    <a:pt x="570" y="30"/>
                  </a:lnTo>
                  <a:lnTo>
                    <a:pt x="592" y="25"/>
                  </a:lnTo>
                  <a:lnTo>
                    <a:pt x="612" y="19"/>
                  </a:lnTo>
                  <a:lnTo>
                    <a:pt x="634" y="14"/>
                  </a:lnTo>
                  <a:lnTo>
                    <a:pt x="657" y="9"/>
                  </a:lnTo>
                  <a:lnTo>
                    <a:pt x="694" y="2"/>
                  </a:lnTo>
                </a:path>
              </a:pathLst>
            </a:custGeom>
            <a:solidFill>
              <a:srgbClr val="00FF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05503" name="Group 31">
            <a:extLst>
              <a:ext uri="{FF2B5EF4-FFF2-40B4-BE49-F238E27FC236}">
                <a16:creationId xmlns:a16="http://schemas.microsoft.com/office/drawing/2014/main" id="{70604165-BBBA-4DBE-9072-1066D300AED1}"/>
              </a:ext>
            </a:extLst>
          </p:cNvPr>
          <p:cNvGrpSpPr>
            <a:grpSpLocks/>
          </p:cNvGrpSpPr>
          <p:nvPr/>
        </p:nvGrpSpPr>
        <p:grpSpPr bwMode="auto">
          <a:xfrm>
            <a:off x="4068366" y="3303985"/>
            <a:ext cx="733425" cy="573881"/>
            <a:chOff x="2457" y="2775"/>
            <a:chExt cx="616" cy="482"/>
          </a:xfrm>
        </p:grpSpPr>
        <p:sp>
          <p:nvSpPr>
            <p:cNvPr id="105504" name="Freeform 32">
              <a:extLst>
                <a:ext uri="{FF2B5EF4-FFF2-40B4-BE49-F238E27FC236}">
                  <a16:creationId xmlns:a16="http://schemas.microsoft.com/office/drawing/2014/main" id="{75F4C4D4-96B1-4899-846D-34B9B40F74AF}"/>
                </a:ext>
              </a:extLst>
            </p:cNvPr>
            <p:cNvSpPr>
              <a:spLocks/>
            </p:cNvSpPr>
            <p:nvPr/>
          </p:nvSpPr>
          <p:spPr bwMode="auto">
            <a:xfrm>
              <a:off x="2457" y="2775"/>
              <a:ext cx="568" cy="482"/>
            </a:xfrm>
            <a:custGeom>
              <a:avLst/>
              <a:gdLst>
                <a:gd name="T0" fmla="*/ 433 w 568"/>
                <a:gd name="T1" fmla="*/ 305 h 482"/>
                <a:gd name="T2" fmla="*/ 433 w 568"/>
                <a:gd name="T3" fmla="*/ 0 h 482"/>
                <a:gd name="T4" fmla="*/ 133 w 568"/>
                <a:gd name="T5" fmla="*/ 0 h 482"/>
                <a:gd name="T6" fmla="*/ 133 w 568"/>
                <a:gd name="T7" fmla="*/ 314 h 482"/>
                <a:gd name="T8" fmla="*/ 0 w 568"/>
                <a:gd name="T9" fmla="*/ 314 h 482"/>
                <a:gd name="T10" fmla="*/ 277 w 568"/>
                <a:gd name="T11" fmla="*/ 481 h 482"/>
                <a:gd name="T12" fmla="*/ 567 w 568"/>
                <a:gd name="T13" fmla="*/ 305 h 482"/>
                <a:gd name="T14" fmla="*/ 433 w 568"/>
                <a:gd name="T15" fmla="*/ 305 h 4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8" h="482">
                  <a:moveTo>
                    <a:pt x="433" y="305"/>
                  </a:moveTo>
                  <a:lnTo>
                    <a:pt x="433" y="0"/>
                  </a:lnTo>
                  <a:lnTo>
                    <a:pt x="133" y="0"/>
                  </a:lnTo>
                  <a:lnTo>
                    <a:pt x="133" y="314"/>
                  </a:lnTo>
                  <a:lnTo>
                    <a:pt x="0" y="314"/>
                  </a:lnTo>
                  <a:lnTo>
                    <a:pt x="277" y="481"/>
                  </a:lnTo>
                  <a:lnTo>
                    <a:pt x="567" y="305"/>
                  </a:lnTo>
                  <a:lnTo>
                    <a:pt x="433" y="305"/>
                  </a:lnTo>
                </a:path>
              </a:pathLst>
            </a:custGeom>
            <a:solidFill>
              <a:srgbClr val="0084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5505" name="Freeform 33">
              <a:extLst>
                <a:ext uri="{FF2B5EF4-FFF2-40B4-BE49-F238E27FC236}">
                  <a16:creationId xmlns:a16="http://schemas.microsoft.com/office/drawing/2014/main" id="{1F0F48A5-86C4-48B6-99D7-675CA85C5DCB}"/>
                </a:ext>
              </a:extLst>
            </p:cNvPr>
            <p:cNvSpPr>
              <a:spLocks/>
            </p:cNvSpPr>
            <p:nvPr/>
          </p:nvSpPr>
          <p:spPr bwMode="auto">
            <a:xfrm>
              <a:off x="2505" y="2775"/>
              <a:ext cx="568" cy="482"/>
            </a:xfrm>
            <a:custGeom>
              <a:avLst/>
              <a:gdLst>
                <a:gd name="T0" fmla="*/ 433 w 568"/>
                <a:gd name="T1" fmla="*/ 305 h 482"/>
                <a:gd name="T2" fmla="*/ 433 w 568"/>
                <a:gd name="T3" fmla="*/ 0 h 482"/>
                <a:gd name="T4" fmla="*/ 133 w 568"/>
                <a:gd name="T5" fmla="*/ 0 h 482"/>
                <a:gd name="T6" fmla="*/ 133 w 568"/>
                <a:gd name="T7" fmla="*/ 314 h 482"/>
                <a:gd name="T8" fmla="*/ 0 w 568"/>
                <a:gd name="T9" fmla="*/ 314 h 482"/>
                <a:gd name="T10" fmla="*/ 277 w 568"/>
                <a:gd name="T11" fmla="*/ 481 h 482"/>
                <a:gd name="T12" fmla="*/ 567 w 568"/>
                <a:gd name="T13" fmla="*/ 305 h 482"/>
                <a:gd name="T14" fmla="*/ 433 w 568"/>
                <a:gd name="T15" fmla="*/ 305 h 4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8" h="482">
                  <a:moveTo>
                    <a:pt x="433" y="305"/>
                  </a:moveTo>
                  <a:lnTo>
                    <a:pt x="433" y="0"/>
                  </a:lnTo>
                  <a:lnTo>
                    <a:pt x="133" y="0"/>
                  </a:lnTo>
                  <a:lnTo>
                    <a:pt x="133" y="314"/>
                  </a:lnTo>
                  <a:lnTo>
                    <a:pt x="0" y="314"/>
                  </a:lnTo>
                  <a:lnTo>
                    <a:pt x="277" y="481"/>
                  </a:lnTo>
                  <a:lnTo>
                    <a:pt x="567" y="305"/>
                  </a:lnTo>
                  <a:lnTo>
                    <a:pt x="433" y="305"/>
                  </a:lnTo>
                </a:path>
              </a:pathLst>
            </a:custGeom>
            <a:solidFill>
              <a:srgbClr val="00FF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05506" name="Group 34">
            <a:extLst>
              <a:ext uri="{FF2B5EF4-FFF2-40B4-BE49-F238E27FC236}">
                <a16:creationId xmlns:a16="http://schemas.microsoft.com/office/drawing/2014/main" id="{7E949177-90F7-4E1D-BF48-D88CC231E814}"/>
              </a:ext>
            </a:extLst>
          </p:cNvPr>
          <p:cNvGrpSpPr>
            <a:grpSpLocks/>
          </p:cNvGrpSpPr>
          <p:nvPr/>
        </p:nvGrpSpPr>
        <p:grpSpPr bwMode="auto">
          <a:xfrm>
            <a:off x="4112419" y="1083469"/>
            <a:ext cx="748904" cy="748904"/>
            <a:chOff x="2494" y="910"/>
            <a:chExt cx="629" cy="629"/>
          </a:xfrm>
        </p:grpSpPr>
        <p:sp>
          <p:nvSpPr>
            <p:cNvPr id="105507" name="Oval 35">
              <a:extLst>
                <a:ext uri="{FF2B5EF4-FFF2-40B4-BE49-F238E27FC236}">
                  <a16:creationId xmlns:a16="http://schemas.microsoft.com/office/drawing/2014/main" id="{50C85B23-9AE8-42BE-BDBA-AADF42FC1272}"/>
                </a:ext>
              </a:extLst>
            </p:cNvPr>
            <p:cNvSpPr>
              <a:spLocks noChangeArrowheads="1"/>
            </p:cNvSpPr>
            <p:nvPr/>
          </p:nvSpPr>
          <p:spPr bwMode="auto">
            <a:xfrm>
              <a:off x="2494" y="910"/>
              <a:ext cx="629" cy="629"/>
            </a:xfrm>
            <a:prstGeom prst="ellipse">
              <a:avLst/>
            </a:prstGeom>
            <a:noFill/>
            <a:ln w="127000">
              <a:solidFill>
                <a:srgbClr val="FF003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05508" name="Line 36">
              <a:extLst>
                <a:ext uri="{FF2B5EF4-FFF2-40B4-BE49-F238E27FC236}">
                  <a16:creationId xmlns:a16="http://schemas.microsoft.com/office/drawing/2014/main" id="{00167377-0A94-4F47-95BD-DC5D0E4807CA}"/>
                </a:ext>
              </a:extLst>
            </p:cNvPr>
            <p:cNvSpPr>
              <a:spLocks noChangeShapeType="1"/>
            </p:cNvSpPr>
            <p:nvPr/>
          </p:nvSpPr>
          <p:spPr bwMode="auto">
            <a:xfrm>
              <a:off x="2614" y="934"/>
              <a:ext cx="390" cy="565"/>
            </a:xfrm>
            <a:prstGeom prst="line">
              <a:avLst/>
            </a:prstGeom>
            <a:noFill/>
            <a:ln w="127000">
              <a:solidFill>
                <a:srgbClr val="FF0033"/>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grpSp>
    </p:spTree>
    <p:extLst>
      <p:ext uri="{BB962C8B-B14F-4D97-AF65-F5344CB8AC3E}">
        <p14:creationId xmlns:p14="http://schemas.microsoft.com/office/powerpoint/2010/main" val="8267414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7B699DDD-2301-44DB-B57B-9015A4DAD0D6}"/>
              </a:ext>
            </a:extLst>
          </p:cNvPr>
          <p:cNvSpPr>
            <a:spLocks noChangeArrowheads="1"/>
          </p:cNvSpPr>
          <p:nvPr/>
        </p:nvSpPr>
        <p:spPr bwMode="auto">
          <a:xfrm>
            <a:off x="989579" y="34528"/>
            <a:ext cx="5314950"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p>
            <a:r>
              <a:rPr lang="en-US" altLang="en-US" sz="2400" dirty="0">
                <a:solidFill>
                  <a:srgbClr val="002060"/>
                </a:solidFill>
                <a:effectLst>
                  <a:outerShdw blurRad="38100" dist="38100" dir="2700000" algn="tl">
                    <a:srgbClr val="000000"/>
                  </a:outerShdw>
                </a:effectLst>
                <a:latin typeface="+mj-lt"/>
              </a:rPr>
              <a:t>Dow’s “OEL Decision Logic”</a:t>
            </a:r>
          </a:p>
        </p:txBody>
      </p:sp>
      <p:grpSp>
        <p:nvGrpSpPr>
          <p:cNvPr id="107523" name="Group 3">
            <a:extLst>
              <a:ext uri="{FF2B5EF4-FFF2-40B4-BE49-F238E27FC236}">
                <a16:creationId xmlns:a16="http://schemas.microsoft.com/office/drawing/2014/main" id="{E1B6160B-62AE-4E03-B5E4-0AAB6FC2722C}"/>
              </a:ext>
            </a:extLst>
          </p:cNvPr>
          <p:cNvGrpSpPr>
            <a:grpSpLocks/>
          </p:cNvGrpSpPr>
          <p:nvPr/>
        </p:nvGrpSpPr>
        <p:grpSpPr bwMode="auto">
          <a:xfrm>
            <a:off x="4136231" y="1088231"/>
            <a:ext cx="676275" cy="657225"/>
            <a:chOff x="2514" y="914"/>
            <a:chExt cx="568" cy="552"/>
          </a:xfrm>
        </p:grpSpPr>
        <p:sp>
          <p:nvSpPr>
            <p:cNvPr id="107524" name="Freeform 4">
              <a:extLst>
                <a:ext uri="{FF2B5EF4-FFF2-40B4-BE49-F238E27FC236}">
                  <a16:creationId xmlns:a16="http://schemas.microsoft.com/office/drawing/2014/main" id="{94B416F6-E7F7-466B-A0C7-99CBB282CC30}"/>
                </a:ext>
              </a:extLst>
            </p:cNvPr>
            <p:cNvSpPr>
              <a:spLocks/>
            </p:cNvSpPr>
            <p:nvPr/>
          </p:nvSpPr>
          <p:spPr bwMode="auto">
            <a:xfrm>
              <a:off x="2514" y="914"/>
              <a:ext cx="568" cy="552"/>
            </a:xfrm>
            <a:custGeom>
              <a:avLst/>
              <a:gdLst>
                <a:gd name="T0" fmla="*/ 0 w 568"/>
                <a:gd name="T1" fmla="*/ 0 h 552"/>
                <a:gd name="T2" fmla="*/ 567 w 568"/>
                <a:gd name="T3" fmla="*/ 439 h 552"/>
                <a:gd name="T4" fmla="*/ 516 w 568"/>
                <a:gd name="T5" fmla="*/ 443 h 552"/>
                <a:gd name="T6" fmla="*/ 514 w 568"/>
                <a:gd name="T7" fmla="*/ 453 h 552"/>
                <a:gd name="T8" fmla="*/ 517 w 568"/>
                <a:gd name="T9" fmla="*/ 466 h 552"/>
                <a:gd name="T10" fmla="*/ 521 w 568"/>
                <a:gd name="T11" fmla="*/ 480 h 552"/>
                <a:gd name="T12" fmla="*/ 523 w 568"/>
                <a:gd name="T13" fmla="*/ 495 h 552"/>
                <a:gd name="T14" fmla="*/ 522 w 568"/>
                <a:gd name="T15" fmla="*/ 508 h 552"/>
                <a:gd name="T16" fmla="*/ 518 w 568"/>
                <a:gd name="T17" fmla="*/ 521 h 552"/>
                <a:gd name="T18" fmla="*/ 509 w 568"/>
                <a:gd name="T19" fmla="*/ 532 h 552"/>
                <a:gd name="T20" fmla="*/ 499 w 568"/>
                <a:gd name="T21" fmla="*/ 541 h 552"/>
                <a:gd name="T22" fmla="*/ 486 w 568"/>
                <a:gd name="T23" fmla="*/ 547 h 552"/>
                <a:gd name="T24" fmla="*/ 470 w 568"/>
                <a:gd name="T25" fmla="*/ 550 h 552"/>
                <a:gd name="T26" fmla="*/ 455 w 568"/>
                <a:gd name="T27" fmla="*/ 551 h 552"/>
                <a:gd name="T28" fmla="*/ 443 w 568"/>
                <a:gd name="T29" fmla="*/ 549 h 552"/>
                <a:gd name="T30" fmla="*/ 430 w 568"/>
                <a:gd name="T31" fmla="*/ 545 h 552"/>
                <a:gd name="T32" fmla="*/ 420 w 568"/>
                <a:gd name="T33" fmla="*/ 538 h 552"/>
                <a:gd name="T34" fmla="*/ 410 w 568"/>
                <a:gd name="T35" fmla="*/ 528 h 552"/>
                <a:gd name="T36" fmla="*/ 402 w 568"/>
                <a:gd name="T37" fmla="*/ 517 h 552"/>
                <a:gd name="T38" fmla="*/ 398 w 568"/>
                <a:gd name="T39" fmla="*/ 501 h 552"/>
                <a:gd name="T40" fmla="*/ 400 w 568"/>
                <a:gd name="T41" fmla="*/ 485 h 552"/>
                <a:gd name="T42" fmla="*/ 404 w 568"/>
                <a:gd name="T43" fmla="*/ 469 h 552"/>
                <a:gd name="T44" fmla="*/ 407 w 568"/>
                <a:gd name="T45" fmla="*/ 454 h 552"/>
                <a:gd name="T46" fmla="*/ 407 w 568"/>
                <a:gd name="T47" fmla="*/ 446 h 552"/>
                <a:gd name="T48" fmla="*/ 311 w 568"/>
                <a:gd name="T49" fmla="*/ 442 h 552"/>
                <a:gd name="T50" fmla="*/ 312 w 568"/>
                <a:gd name="T51" fmla="*/ 416 h 552"/>
                <a:gd name="T52" fmla="*/ 310 w 568"/>
                <a:gd name="T53" fmla="*/ 399 h 552"/>
                <a:gd name="T54" fmla="*/ 306 w 568"/>
                <a:gd name="T55" fmla="*/ 389 h 552"/>
                <a:gd name="T56" fmla="*/ 298 w 568"/>
                <a:gd name="T57" fmla="*/ 381 h 552"/>
                <a:gd name="T58" fmla="*/ 287 w 568"/>
                <a:gd name="T59" fmla="*/ 375 h 552"/>
                <a:gd name="T60" fmla="*/ 274 w 568"/>
                <a:gd name="T61" fmla="*/ 374 h 552"/>
                <a:gd name="T62" fmla="*/ 255 w 568"/>
                <a:gd name="T63" fmla="*/ 375 h 552"/>
                <a:gd name="T64" fmla="*/ 236 w 568"/>
                <a:gd name="T65" fmla="*/ 376 h 552"/>
                <a:gd name="T66" fmla="*/ 218 w 568"/>
                <a:gd name="T67" fmla="*/ 376 h 552"/>
                <a:gd name="T68" fmla="*/ 199 w 568"/>
                <a:gd name="T69" fmla="*/ 373 h 552"/>
                <a:gd name="T70" fmla="*/ 185 w 568"/>
                <a:gd name="T71" fmla="*/ 364 h 552"/>
                <a:gd name="T72" fmla="*/ 176 w 568"/>
                <a:gd name="T73" fmla="*/ 353 h 552"/>
                <a:gd name="T74" fmla="*/ 173 w 568"/>
                <a:gd name="T75" fmla="*/ 338 h 552"/>
                <a:gd name="T76" fmla="*/ 173 w 568"/>
                <a:gd name="T77" fmla="*/ 321 h 552"/>
                <a:gd name="T78" fmla="*/ 171 w 568"/>
                <a:gd name="T79" fmla="*/ 305 h 552"/>
                <a:gd name="T80" fmla="*/ 167 w 568"/>
                <a:gd name="T81" fmla="*/ 295 h 552"/>
                <a:gd name="T82" fmla="*/ 161 w 568"/>
                <a:gd name="T83" fmla="*/ 289 h 552"/>
                <a:gd name="T84" fmla="*/ 147 w 568"/>
                <a:gd name="T85" fmla="*/ 282 h 552"/>
                <a:gd name="T86" fmla="*/ 129 w 568"/>
                <a:gd name="T87" fmla="*/ 277 h 552"/>
                <a:gd name="T88" fmla="*/ 109 w 568"/>
                <a:gd name="T89" fmla="*/ 274 h 552"/>
                <a:gd name="T90" fmla="*/ 94 w 568"/>
                <a:gd name="T91" fmla="*/ 269 h 552"/>
                <a:gd name="T92" fmla="*/ 80 w 568"/>
                <a:gd name="T93" fmla="*/ 262 h 552"/>
                <a:gd name="T94" fmla="*/ 70 w 568"/>
                <a:gd name="T95" fmla="*/ 251 h 552"/>
                <a:gd name="T96" fmla="*/ 63 w 568"/>
                <a:gd name="T97" fmla="*/ 238 h 552"/>
                <a:gd name="T98" fmla="*/ 62 w 568"/>
                <a:gd name="T99" fmla="*/ 224 h 552"/>
                <a:gd name="T100" fmla="*/ 66 w 568"/>
                <a:gd name="T101" fmla="*/ 209 h 552"/>
                <a:gd name="T102" fmla="*/ 69 w 568"/>
                <a:gd name="T103" fmla="*/ 191 h 552"/>
                <a:gd name="T104" fmla="*/ 72 w 568"/>
                <a:gd name="T105" fmla="*/ 174 h 552"/>
                <a:gd name="T106" fmla="*/ 69 w 568"/>
                <a:gd name="T107" fmla="*/ 157 h 552"/>
                <a:gd name="T108" fmla="*/ 62 w 568"/>
                <a:gd name="T109" fmla="*/ 142 h 552"/>
                <a:gd name="T110" fmla="*/ 55 w 568"/>
                <a:gd name="T111" fmla="*/ 133 h 552"/>
                <a:gd name="T112" fmla="*/ 47 w 568"/>
                <a:gd name="T113" fmla="*/ 124 h 552"/>
                <a:gd name="T114" fmla="*/ 36 w 568"/>
                <a:gd name="T115" fmla="*/ 119 h 552"/>
                <a:gd name="T116" fmla="*/ 23 w 568"/>
                <a:gd name="T117" fmla="*/ 115 h 552"/>
                <a:gd name="T118" fmla="*/ 7 w 568"/>
                <a:gd name="T119" fmla="*/ 114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68" h="552">
                  <a:moveTo>
                    <a:pt x="0" y="114"/>
                  </a:moveTo>
                  <a:lnTo>
                    <a:pt x="0" y="0"/>
                  </a:lnTo>
                  <a:lnTo>
                    <a:pt x="566" y="0"/>
                  </a:lnTo>
                  <a:lnTo>
                    <a:pt x="567" y="439"/>
                  </a:lnTo>
                  <a:lnTo>
                    <a:pt x="518" y="439"/>
                  </a:lnTo>
                  <a:lnTo>
                    <a:pt x="516" y="443"/>
                  </a:lnTo>
                  <a:lnTo>
                    <a:pt x="514" y="449"/>
                  </a:lnTo>
                  <a:lnTo>
                    <a:pt x="514" y="453"/>
                  </a:lnTo>
                  <a:lnTo>
                    <a:pt x="515" y="459"/>
                  </a:lnTo>
                  <a:lnTo>
                    <a:pt x="517" y="466"/>
                  </a:lnTo>
                  <a:lnTo>
                    <a:pt x="519" y="474"/>
                  </a:lnTo>
                  <a:lnTo>
                    <a:pt x="521" y="480"/>
                  </a:lnTo>
                  <a:lnTo>
                    <a:pt x="522" y="488"/>
                  </a:lnTo>
                  <a:lnTo>
                    <a:pt x="523" y="495"/>
                  </a:lnTo>
                  <a:lnTo>
                    <a:pt x="523" y="501"/>
                  </a:lnTo>
                  <a:lnTo>
                    <a:pt x="522" y="508"/>
                  </a:lnTo>
                  <a:lnTo>
                    <a:pt x="521" y="515"/>
                  </a:lnTo>
                  <a:lnTo>
                    <a:pt x="518" y="521"/>
                  </a:lnTo>
                  <a:lnTo>
                    <a:pt x="514" y="526"/>
                  </a:lnTo>
                  <a:lnTo>
                    <a:pt x="509" y="532"/>
                  </a:lnTo>
                  <a:lnTo>
                    <a:pt x="503" y="536"/>
                  </a:lnTo>
                  <a:lnTo>
                    <a:pt x="499" y="541"/>
                  </a:lnTo>
                  <a:lnTo>
                    <a:pt x="493" y="544"/>
                  </a:lnTo>
                  <a:lnTo>
                    <a:pt x="486" y="547"/>
                  </a:lnTo>
                  <a:lnTo>
                    <a:pt x="477" y="549"/>
                  </a:lnTo>
                  <a:lnTo>
                    <a:pt x="470" y="550"/>
                  </a:lnTo>
                  <a:lnTo>
                    <a:pt x="463" y="551"/>
                  </a:lnTo>
                  <a:lnTo>
                    <a:pt x="455" y="551"/>
                  </a:lnTo>
                  <a:lnTo>
                    <a:pt x="448" y="550"/>
                  </a:lnTo>
                  <a:lnTo>
                    <a:pt x="443" y="549"/>
                  </a:lnTo>
                  <a:lnTo>
                    <a:pt x="437" y="547"/>
                  </a:lnTo>
                  <a:lnTo>
                    <a:pt x="430" y="545"/>
                  </a:lnTo>
                  <a:lnTo>
                    <a:pt x="425" y="542"/>
                  </a:lnTo>
                  <a:lnTo>
                    <a:pt x="420" y="538"/>
                  </a:lnTo>
                  <a:lnTo>
                    <a:pt x="415" y="533"/>
                  </a:lnTo>
                  <a:lnTo>
                    <a:pt x="410" y="528"/>
                  </a:lnTo>
                  <a:lnTo>
                    <a:pt x="406" y="523"/>
                  </a:lnTo>
                  <a:lnTo>
                    <a:pt x="402" y="517"/>
                  </a:lnTo>
                  <a:lnTo>
                    <a:pt x="400" y="509"/>
                  </a:lnTo>
                  <a:lnTo>
                    <a:pt x="398" y="501"/>
                  </a:lnTo>
                  <a:lnTo>
                    <a:pt x="398" y="493"/>
                  </a:lnTo>
                  <a:lnTo>
                    <a:pt x="400" y="485"/>
                  </a:lnTo>
                  <a:lnTo>
                    <a:pt x="402" y="477"/>
                  </a:lnTo>
                  <a:lnTo>
                    <a:pt x="404" y="469"/>
                  </a:lnTo>
                  <a:lnTo>
                    <a:pt x="406" y="461"/>
                  </a:lnTo>
                  <a:lnTo>
                    <a:pt x="407" y="454"/>
                  </a:lnTo>
                  <a:lnTo>
                    <a:pt x="407" y="450"/>
                  </a:lnTo>
                  <a:lnTo>
                    <a:pt x="407" y="446"/>
                  </a:lnTo>
                  <a:lnTo>
                    <a:pt x="405" y="442"/>
                  </a:lnTo>
                  <a:lnTo>
                    <a:pt x="311" y="442"/>
                  </a:lnTo>
                  <a:lnTo>
                    <a:pt x="312" y="426"/>
                  </a:lnTo>
                  <a:lnTo>
                    <a:pt x="312" y="416"/>
                  </a:lnTo>
                  <a:lnTo>
                    <a:pt x="311" y="408"/>
                  </a:lnTo>
                  <a:lnTo>
                    <a:pt x="310" y="399"/>
                  </a:lnTo>
                  <a:lnTo>
                    <a:pt x="308" y="394"/>
                  </a:lnTo>
                  <a:lnTo>
                    <a:pt x="306" y="389"/>
                  </a:lnTo>
                  <a:lnTo>
                    <a:pt x="303" y="384"/>
                  </a:lnTo>
                  <a:lnTo>
                    <a:pt x="298" y="381"/>
                  </a:lnTo>
                  <a:lnTo>
                    <a:pt x="292" y="377"/>
                  </a:lnTo>
                  <a:lnTo>
                    <a:pt x="287" y="375"/>
                  </a:lnTo>
                  <a:lnTo>
                    <a:pt x="282" y="374"/>
                  </a:lnTo>
                  <a:lnTo>
                    <a:pt x="274" y="374"/>
                  </a:lnTo>
                  <a:lnTo>
                    <a:pt x="264" y="374"/>
                  </a:lnTo>
                  <a:lnTo>
                    <a:pt x="255" y="375"/>
                  </a:lnTo>
                  <a:lnTo>
                    <a:pt x="244" y="375"/>
                  </a:lnTo>
                  <a:lnTo>
                    <a:pt x="236" y="376"/>
                  </a:lnTo>
                  <a:lnTo>
                    <a:pt x="226" y="377"/>
                  </a:lnTo>
                  <a:lnTo>
                    <a:pt x="218" y="376"/>
                  </a:lnTo>
                  <a:lnTo>
                    <a:pt x="210" y="375"/>
                  </a:lnTo>
                  <a:lnTo>
                    <a:pt x="199" y="373"/>
                  </a:lnTo>
                  <a:lnTo>
                    <a:pt x="192" y="369"/>
                  </a:lnTo>
                  <a:lnTo>
                    <a:pt x="185" y="364"/>
                  </a:lnTo>
                  <a:lnTo>
                    <a:pt x="180" y="359"/>
                  </a:lnTo>
                  <a:lnTo>
                    <a:pt x="176" y="353"/>
                  </a:lnTo>
                  <a:lnTo>
                    <a:pt x="173" y="346"/>
                  </a:lnTo>
                  <a:lnTo>
                    <a:pt x="173" y="338"/>
                  </a:lnTo>
                  <a:lnTo>
                    <a:pt x="173" y="328"/>
                  </a:lnTo>
                  <a:lnTo>
                    <a:pt x="173" y="321"/>
                  </a:lnTo>
                  <a:lnTo>
                    <a:pt x="173" y="313"/>
                  </a:lnTo>
                  <a:lnTo>
                    <a:pt x="171" y="305"/>
                  </a:lnTo>
                  <a:lnTo>
                    <a:pt x="169" y="300"/>
                  </a:lnTo>
                  <a:lnTo>
                    <a:pt x="167" y="295"/>
                  </a:lnTo>
                  <a:lnTo>
                    <a:pt x="164" y="292"/>
                  </a:lnTo>
                  <a:lnTo>
                    <a:pt x="161" y="289"/>
                  </a:lnTo>
                  <a:lnTo>
                    <a:pt x="155" y="286"/>
                  </a:lnTo>
                  <a:lnTo>
                    <a:pt x="147" y="282"/>
                  </a:lnTo>
                  <a:lnTo>
                    <a:pt x="139" y="280"/>
                  </a:lnTo>
                  <a:lnTo>
                    <a:pt x="129" y="277"/>
                  </a:lnTo>
                  <a:lnTo>
                    <a:pt x="119" y="275"/>
                  </a:lnTo>
                  <a:lnTo>
                    <a:pt x="109" y="274"/>
                  </a:lnTo>
                  <a:lnTo>
                    <a:pt x="102" y="271"/>
                  </a:lnTo>
                  <a:lnTo>
                    <a:pt x="94" y="269"/>
                  </a:lnTo>
                  <a:lnTo>
                    <a:pt x="86" y="266"/>
                  </a:lnTo>
                  <a:lnTo>
                    <a:pt x="80" y="262"/>
                  </a:lnTo>
                  <a:lnTo>
                    <a:pt x="74" y="256"/>
                  </a:lnTo>
                  <a:lnTo>
                    <a:pt x="70" y="251"/>
                  </a:lnTo>
                  <a:lnTo>
                    <a:pt x="66" y="245"/>
                  </a:lnTo>
                  <a:lnTo>
                    <a:pt x="63" y="238"/>
                  </a:lnTo>
                  <a:lnTo>
                    <a:pt x="62" y="231"/>
                  </a:lnTo>
                  <a:lnTo>
                    <a:pt x="62" y="224"/>
                  </a:lnTo>
                  <a:lnTo>
                    <a:pt x="63" y="218"/>
                  </a:lnTo>
                  <a:lnTo>
                    <a:pt x="66" y="209"/>
                  </a:lnTo>
                  <a:lnTo>
                    <a:pt x="68" y="199"/>
                  </a:lnTo>
                  <a:lnTo>
                    <a:pt x="69" y="191"/>
                  </a:lnTo>
                  <a:lnTo>
                    <a:pt x="71" y="182"/>
                  </a:lnTo>
                  <a:lnTo>
                    <a:pt x="72" y="174"/>
                  </a:lnTo>
                  <a:lnTo>
                    <a:pt x="71" y="165"/>
                  </a:lnTo>
                  <a:lnTo>
                    <a:pt x="69" y="157"/>
                  </a:lnTo>
                  <a:lnTo>
                    <a:pt x="66" y="150"/>
                  </a:lnTo>
                  <a:lnTo>
                    <a:pt x="62" y="142"/>
                  </a:lnTo>
                  <a:lnTo>
                    <a:pt x="58" y="136"/>
                  </a:lnTo>
                  <a:lnTo>
                    <a:pt x="55" y="133"/>
                  </a:lnTo>
                  <a:lnTo>
                    <a:pt x="51" y="128"/>
                  </a:lnTo>
                  <a:lnTo>
                    <a:pt x="47" y="124"/>
                  </a:lnTo>
                  <a:lnTo>
                    <a:pt x="42" y="122"/>
                  </a:lnTo>
                  <a:lnTo>
                    <a:pt x="36" y="119"/>
                  </a:lnTo>
                  <a:lnTo>
                    <a:pt x="30" y="117"/>
                  </a:lnTo>
                  <a:lnTo>
                    <a:pt x="23" y="115"/>
                  </a:lnTo>
                  <a:lnTo>
                    <a:pt x="15" y="114"/>
                  </a:lnTo>
                  <a:lnTo>
                    <a:pt x="7" y="114"/>
                  </a:lnTo>
                  <a:lnTo>
                    <a:pt x="0" y="114"/>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25" name="Rectangle 5">
              <a:extLst>
                <a:ext uri="{FF2B5EF4-FFF2-40B4-BE49-F238E27FC236}">
                  <a16:creationId xmlns:a16="http://schemas.microsoft.com/office/drawing/2014/main" id="{D1EB5AF4-BFBD-4533-AE6F-DF092B2B92D1}"/>
                </a:ext>
              </a:extLst>
            </p:cNvPr>
            <p:cNvSpPr>
              <a:spLocks noChangeArrowheads="1"/>
            </p:cNvSpPr>
            <p:nvPr/>
          </p:nvSpPr>
          <p:spPr bwMode="auto">
            <a:xfrm>
              <a:off x="2658" y="1020"/>
              <a:ext cx="409" cy="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4529" tIns="17859" rIns="34529" bIns="17859">
              <a:spAutoFit/>
            </a:bodyP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500">
                  <a:solidFill>
                    <a:schemeClr val="hlink"/>
                  </a:solidFill>
                  <a:effectLst>
                    <a:outerShdw blurRad="38100" dist="38100" dir="2700000" algn="tl">
                      <a:srgbClr val="000000"/>
                    </a:outerShdw>
                  </a:effectLst>
                  <a:latin typeface="Helvetica" panose="020B0604020202020204" pitchFamily="34" charset="0"/>
                </a:rPr>
                <a:t>REG</a:t>
              </a:r>
            </a:p>
          </p:txBody>
        </p:sp>
      </p:grpSp>
      <p:grpSp>
        <p:nvGrpSpPr>
          <p:cNvPr id="107526" name="Group 6">
            <a:extLst>
              <a:ext uri="{FF2B5EF4-FFF2-40B4-BE49-F238E27FC236}">
                <a16:creationId xmlns:a16="http://schemas.microsoft.com/office/drawing/2014/main" id="{069B7322-738B-40DD-8218-BF12E7AF6429}"/>
              </a:ext>
            </a:extLst>
          </p:cNvPr>
          <p:cNvGrpSpPr>
            <a:grpSpLocks/>
          </p:cNvGrpSpPr>
          <p:nvPr/>
        </p:nvGrpSpPr>
        <p:grpSpPr bwMode="auto">
          <a:xfrm>
            <a:off x="2330054" y="3013473"/>
            <a:ext cx="829865" cy="464344"/>
            <a:chOff x="997" y="2531"/>
            <a:chExt cx="697" cy="390"/>
          </a:xfrm>
        </p:grpSpPr>
        <p:sp>
          <p:nvSpPr>
            <p:cNvPr id="107527" name="Freeform 7">
              <a:extLst>
                <a:ext uri="{FF2B5EF4-FFF2-40B4-BE49-F238E27FC236}">
                  <a16:creationId xmlns:a16="http://schemas.microsoft.com/office/drawing/2014/main" id="{7879C3FD-BC1F-48E8-92DC-4B97BE74CBBA}"/>
                </a:ext>
              </a:extLst>
            </p:cNvPr>
            <p:cNvSpPr>
              <a:spLocks/>
            </p:cNvSpPr>
            <p:nvPr/>
          </p:nvSpPr>
          <p:spPr bwMode="auto">
            <a:xfrm>
              <a:off x="998" y="2532"/>
              <a:ext cx="404" cy="257"/>
            </a:xfrm>
            <a:custGeom>
              <a:avLst/>
              <a:gdLst>
                <a:gd name="T0" fmla="*/ 0 w 404"/>
                <a:gd name="T1" fmla="*/ 0 h 257"/>
                <a:gd name="T2" fmla="*/ 0 w 404"/>
                <a:gd name="T3" fmla="*/ 19 h 257"/>
                <a:gd name="T4" fmla="*/ 29 w 404"/>
                <a:gd name="T5" fmla="*/ 24 h 257"/>
                <a:gd name="T6" fmla="*/ 55 w 404"/>
                <a:gd name="T7" fmla="*/ 30 h 257"/>
                <a:gd name="T8" fmla="*/ 80 w 404"/>
                <a:gd name="T9" fmla="*/ 38 h 257"/>
                <a:gd name="T10" fmla="*/ 104 w 404"/>
                <a:gd name="T11" fmla="*/ 46 h 257"/>
                <a:gd name="T12" fmla="*/ 126 w 404"/>
                <a:gd name="T13" fmla="*/ 53 h 257"/>
                <a:gd name="T14" fmla="*/ 143 w 404"/>
                <a:gd name="T15" fmla="*/ 61 h 257"/>
                <a:gd name="T16" fmla="*/ 160 w 404"/>
                <a:gd name="T17" fmla="*/ 67 h 257"/>
                <a:gd name="T18" fmla="*/ 179 w 404"/>
                <a:gd name="T19" fmla="*/ 76 h 257"/>
                <a:gd name="T20" fmla="*/ 195 w 404"/>
                <a:gd name="T21" fmla="*/ 86 h 257"/>
                <a:gd name="T22" fmla="*/ 214 w 404"/>
                <a:gd name="T23" fmla="*/ 99 h 257"/>
                <a:gd name="T24" fmla="*/ 230 w 404"/>
                <a:gd name="T25" fmla="*/ 110 h 257"/>
                <a:gd name="T26" fmla="*/ 245 w 404"/>
                <a:gd name="T27" fmla="*/ 122 h 257"/>
                <a:gd name="T28" fmla="*/ 259 w 404"/>
                <a:gd name="T29" fmla="*/ 134 h 257"/>
                <a:gd name="T30" fmla="*/ 277 w 404"/>
                <a:gd name="T31" fmla="*/ 150 h 257"/>
                <a:gd name="T32" fmla="*/ 296 w 404"/>
                <a:gd name="T33" fmla="*/ 167 h 257"/>
                <a:gd name="T34" fmla="*/ 307 w 404"/>
                <a:gd name="T35" fmla="*/ 179 h 257"/>
                <a:gd name="T36" fmla="*/ 319 w 404"/>
                <a:gd name="T37" fmla="*/ 193 h 257"/>
                <a:gd name="T38" fmla="*/ 330 w 404"/>
                <a:gd name="T39" fmla="*/ 206 h 257"/>
                <a:gd name="T40" fmla="*/ 340 w 404"/>
                <a:gd name="T41" fmla="*/ 219 h 257"/>
                <a:gd name="T42" fmla="*/ 352 w 404"/>
                <a:gd name="T43" fmla="*/ 239 h 257"/>
                <a:gd name="T44" fmla="*/ 360 w 404"/>
                <a:gd name="T45" fmla="*/ 256 h 257"/>
                <a:gd name="T46" fmla="*/ 403 w 404"/>
                <a:gd name="T47" fmla="*/ 250 h 257"/>
                <a:gd name="T48" fmla="*/ 388 w 404"/>
                <a:gd name="T49" fmla="*/ 223 h 257"/>
                <a:gd name="T50" fmla="*/ 368 w 404"/>
                <a:gd name="T51" fmla="*/ 193 h 257"/>
                <a:gd name="T52" fmla="*/ 346 w 404"/>
                <a:gd name="T53" fmla="*/ 168 h 257"/>
                <a:gd name="T54" fmla="*/ 319 w 404"/>
                <a:gd name="T55" fmla="*/ 142 h 257"/>
                <a:gd name="T56" fmla="*/ 281 w 404"/>
                <a:gd name="T57" fmla="*/ 104 h 257"/>
                <a:gd name="T58" fmla="*/ 238 w 404"/>
                <a:gd name="T59" fmla="*/ 72 h 257"/>
                <a:gd name="T60" fmla="*/ 194 w 404"/>
                <a:gd name="T61" fmla="*/ 46 h 257"/>
                <a:gd name="T62" fmla="*/ 155 w 404"/>
                <a:gd name="T63" fmla="*/ 29 h 257"/>
                <a:gd name="T64" fmla="*/ 106 w 404"/>
                <a:gd name="T65" fmla="*/ 12 h 257"/>
                <a:gd name="T66" fmla="*/ 66 w 404"/>
                <a:gd name="T67" fmla="*/ 6 h 257"/>
                <a:gd name="T68" fmla="*/ 0 w 404"/>
                <a:gd name="T69"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4" h="257">
                  <a:moveTo>
                    <a:pt x="0" y="0"/>
                  </a:moveTo>
                  <a:lnTo>
                    <a:pt x="0" y="19"/>
                  </a:lnTo>
                  <a:lnTo>
                    <a:pt x="29" y="24"/>
                  </a:lnTo>
                  <a:lnTo>
                    <a:pt x="55" y="30"/>
                  </a:lnTo>
                  <a:lnTo>
                    <a:pt x="80" y="38"/>
                  </a:lnTo>
                  <a:lnTo>
                    <a:pt x="104" y="46"/>
                  </a:lnTo>
                  <a:lnTo>
                    <a:pt x="126" y="53"/>
                  </a:lnTo>
                  <a:lnTo>
                    <a:pt x="143" y="61"/>
                  </a:lnTo>
                  <a:lnTo>
                    <a:pt x="160" y="67"/>
                  </a:lnTo>
                  <a:lnTo>
                    <a:pt x="179" y="76"/>
                  </a:lnTo>
                  <a:lnTo>
                    <a:pt x="195" y="86"/>
                  </a:lnTo>
                  <a:lnTo>
                    <a:pt x="214" y="99"/>
                  </a:lnTo>
                  <a:lnTo>
                    <a:pt x="230" y="110"/>
                  </a:lnTo>
                  <a:lnTo>
                    <a:pt x="245" y="122"/>
                  </a:lnTo>
                  <a:lnTo>
                    <a:pt x="259" y="134"/>
                  </a:lnTo>
                  <a:lnTo>
                    <a:pt x="277" y="150"/>
                  </a:lnTo>
                  <a:lnTo>
                    <a:pt x="296" y="167"/>
                  </a:lnTo>
                  <a:lnTo>
                    <a:pt x="307" y="179"/>
                  </a:lnTo>
                  <a:lnTo>
                    <a:pt x="319" y="193"/>
                  </a:lnTo>
                  <a:lnTo>
                    <a:pt x="330" y="206"/>
                  </a:lnTo>
                  <a:lnTo>
                    <a:pt x="340" y="219"/>
                  </a:lnTo>
                  <a:lnTo>
                    <a:pt x="352" y="239"/>
                  </a:lnTo>
                  <a:lnTo>
                    <a:pt x="360" y="256"/>
                  </a:lnTo>
                  <a:lnTo>
                    <a:pt x="403" y="250"/>
                  </a:lnTo>
                  <a:lnTo>
                    <a:pt x="388" y="223"/>
                  </a:lnTo>
                  <a:lnTo>
                    <a:pt x="368" y="193"/>
                  </a:lnTo>
                  <a:lnTo>
                    <a:pt x="346" y="168"/>
                  </a:lnTo>
                  <a:lnTo>
                    <a:pt x="319" y="142"/>
                  </a:lnTo>
                  <a:lnTo>
                    <a:pt x="281" y="104"/>
                  </a:lnTo>
                  <a:lnTo>
                    <a:pt x="238" y="72"/>
                  </a:lnTo>
                  <a:lnTo>
                    <a:pt x="194" y="46"/>
                  </a:lnTo>
                  <a:lnTo>
                    <a:pt x="155" y="29"/>
                  </a:lnTo>
                  <a:lnTo>
                    <a:pt x="106" y="12"/>
                  </a:lnTo>
                  <a:lnTo>
                    <a:pt x="66" y="6"/>
                  </a:lnTo>
                  <a:lnTo>
                    <a:pt x="0" y="0"/>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28" name="Freeform 8">
              <a:extLst>
                <a:ext uri="{FF2B5EF4-FFF2-40B4-BE49-F238E27FC236}">
                  <a16:creationId xmlns:a16="http://schemas.microsoft.com/office/drawing/2014/main" id="{6C6DFB33-0B9B-4316-9C45-0AF202E76618}"/>
                </a:ext>
              </a:extLst>
            </p:cNvPr>
            <p:cNvSpPr>
              <a:spLocks/>
            </p:cNvSpPr>
            <p:nvPr/>
          </p:nvSpPr>
          <p:spPr bwMode="auto">
            <a:xfrm>
              <a:off x="1485" y="2737"/>
              <a:ext cx="209" cy="184"/>
            </a:xfrm>
            <a:custGeom>
              <a:avLst/>
              <a:gdLst>
                <a:gd name="T0" fmla="*/ 0 w 209"/>
                <a:gd name="T1" fmla="*/ 141 h 184"/>
                <a:gd name="T2" fmla="*/ 0 w 209"/>
                <a:gd name="T3" fmla="*/ 183 h 184"/>
                <a:gd name="T4" fmla="*/ 8 w 209"/>
                <a:gd name="T5" fmla="*/ 172 h 184"/>
                <a:gd name="T6" fmla="*/ 17 w 209"/>
                <a:gd name="T7" fmla="*/ 161 h 184"/>
                <a:gd name="T8" fmla="*/ 29 w 209"/>
                <a:gd name="T9" fmla="*/ 149 h 184"/>
                <a:gd name="T10" fmla="*/ 45 w 209"/>
                <a:gd name="T11" fmla="*/ 136 h 184"/>
                <a:gd name="T12" fmla="*/ 59 w 209"/>
                <a:gd name="T13" fmla="*/ 122 h 184"/>
                <a:gd name="T14" fmla="*/ 75 w 209"/>
                <a:gd name="T15" fmla="*/ 109 h 184"/>
                <a:gd name="T16" fmla="*/ 89 w 209"/>
                <a:gd name="T17" fmla="*/ 97 h 184"/>
                <a:gd name="T18" fmla="*/ 102 w 209"/>
                <a:gd name="T19" fmla="*/ 87 h 184"/>
                <a:gd name="T20" fmla="*/ 115 w 209"/>
                <a:gd name="T21" fmla="*/ 78 h 184"/>
                <a:gd name="T22" fmla="*/ 130 w 209"/>
                <a:gd name="T23" fmla="*/ 69 h 184"/>
                <a:gd name="T24" fmla="*/ 146 w 209"/>
                <a:gd name="T25" fmla="*/ 59 h 184"/>
                <a:gd name="T26" fmla="*/ 162 w 209"/>
                <a:gd name="T27" fmla="*/ 51 h 184"/>
                <a:gd name="T28" fmla="*/ 178 w 209"/>
                <a:gd name="T29" fmla="*/ 45 h 184"/>
                <a:gd name="T30" fmla="*/ 195 w 209"/>
                <a:gd name="T31" fmla="*/ 38 h 184"/>
                <a:gd name="T32" fmla="*/ 208 w 209"/>
                <a:gd name="T33" fmla="*/ 32 h 184"/>
                <a:gd name="T34" fmla="*/ 208 w 209"/>
                <a:gd name="T35" fmla="*/ 0 h 184"/>
                <a:gd name="T36" fmla="*/ 185 w 209"/>
                <a:gd name="T37" fmla="*/ 6 h 184"/>
                <a:gd name="T38" fmla="*/ 152 w 209"/>
                <a:gd name="T39" fmla="*/ 20 h 184"/>
                <a:gd name="T40" fmla="*/ 109 w 209"/>
                <a:gd name="T41" fmla="*/ 38 h 184"/>
                <a:gd name="T42" fmla="*/ 78 w 209"/>
                <a:gd name="T43" fmla="*/ 58 h 184"/>
                <a:gd name="T44" fmla="*/ 49 w 209"/>
                <a:gd name="T45" fmla="*/ 86 h 184"/>
                <a:gd name="T46" fmla="*/ 21 w 209"/>
                <a:gd name="T47" fmla="*/ 109 h 184"/>
                <a:gd name="T48" fmla="*/ 0 w 209"/>
                <a:gd name="T49" fmla="*/ 131 h 184"/>
                <a:gd name="T50" fmla="*/ 0 w 209"/>
                <a:gd name="T51" fmla="*/ 182 h 184"/>
                <a:gd name="T52" fmla="*/ 0 w 209"/>
                <a:gd name="T53" fmla="*/ 181 h 184"/>
                <a:gd name="T54" fmla="*/ 0 w 209"/>
                <a:gd name="T55" fmla="*/ 14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9" h="184">
                  <a:moveTo>
                    <a:pt x="0" y="141"/>
                  </a:moveTo>
                  <a:lnTo>
                    <a:pt x="0" y="183"/>
                  </a:lnTo>
                  <a:lnTo>
                    <a:pt x="8" y="172"/>
                  </a:lnTo>
                  <a:lnTo>
                    <a:pt x="17" y="161"/>
                  </a:lnTo>
                  <a:lnTo>
                    <a:pt x="29" y="149"/>
                  </a:lnTo>
                  <a:lnTo>
                    <a:pt x="45" y="136"/>
                  </a:lnTo>
                  <a:lnTo>
                    <a:pt x="59" y="122"/>
                  </a:lnTo>
                  <a:lnTo>
                    <a:pt x="75" y="109"/>
                  </a:lnTo>
                  <a:lnTo>
                    <a:pt x="89" y="97"/>
                  </a:lnTo>
                  <a:lnTo>
                    <a:pt x="102" y="87"/>
                  </a:lnTo>
                  <a:lnTo>
                    <a:pt x="115" y="78"/>
                  </a:lnTo>
                  <a:lnTo>
                    <a:pt x="130" y="69"/>
                  </a:lnTo>
                  <a:lnTo>
                    <a:pt x="146" y="59"/>
                  </a:lnTo>
                  <a:lnTo>
                    <a:pt x="162" y="51"/>
                  </a:lnTo>
                  <a:lnTo>
                    <a:pt x="178" y="45"/>
                  </a:lnTo>
                  <a:lnTo>
                    <a:pt x="195" y="38"/>
                  </a:lnTo>
                  <a:lnTo>
                    <a:pt x="208" y="32"/>
                  </a:lnTo>
                  <a:lnTo>
                    <a:pt x="208" y="0"/>
                  </a:lnTo>
                  <a:lnTo>
                    <a:pt x="185" y="6"/>
                  </a:lnTo>
                  <a:lnTo>
                    <a:pt x="152" y="20"/>
                  </a:lnTo>
                  <a:lnTo>
                    <a:pt x="109" y="38"/>
                  </a:lnTo>
                  <a:lnTo>
                    <a:pt x="78" y="58"/>
                  </a:lnTo>
                  <a:lnTo>
                    <a:pt x="49" y="86"/>
                  </a:lnTo>
                  <a:lnTo>
                    <a:pt x="21" y="109"/>
                  </a:lnTo>
                  <a:lnTo>
                    <a:pt x="0" y="131"/>
                  </a:lnTo>
                  <a:lnTo>
                    <a:pt x="0" y="182"/>
                  </a:lnTo>
                  <a:lnTo>
                    <a:pt x="0" y="181"/>
                  </a:lnTo>
                  <a:lnTo>
                    <a:pt x="0" y="141"/>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29" name="Freeform 9">
              <a:extLst>
                <a:ext uri="{FF2B5EF4-FFF2-40B4-BE49-F238E27FC236}">
                  <a16:creationId xmlns:a16="http://schemas.microsoft.com/office/drawing/2014/main" id="{E5757A18-0CF7-484D-80E4-36C2F9B58817}"/>
                </a:ext>
              </a:extLst>
            </p:cNvPr>
            <p:cNvSpPr>
              <a:spLocks/>
            </p:cNvSpPr>
            <p:nvPr/>
          </p:nvSpPr>
          <p:spPr bwMode="auto">
            <a:xfrm>
              <a:off x="1235" y="2806"/>
              <a:ext cx="250" cy="114"/>
            </a:xfrm>
            <a:custGeom>
              <a:avLst/>
              <a:gdLst>
                <a:gd name="T0" fmla="*/ 0 w 250"/>
                <a:gd name="T1" fmla="*/ 0 h 114"/>
                <a:gd name="T2" fmla="*/ 0 w 250"/>
                <a:gd name="T3" fmla="*/ 34 h 114"/>
                <a:gd name="T4" fmla="*/ 16 w 250"/>
                <a:gd name="T5" fmla="*/ 37 h 114"/>
                <a:gd name="T6" fmla="*/ 32 w 250"/>
                <a:gd name="T7" fmla="*/ 40 h 114"/>
                <a:gd name="T8" fmla="*/ 48 w 250"/>
                <a:gd name="T9" fmla="*/ 44 h 114"/>
                <a:gd name="T10" fmla="*/ 64 w 250"/>
                <a:gd name="T11" fmla="*/ 48 h 114"/>
                <a:gd name="T12" fmla="*/ 83 w 250"/>
                <a:gd name="T13" fmla="*/ 52 h 114"/>
                <a:gd name="T14" fmla="*/ 103 w 250"/>
                <a:gd name="T15" fmla="*/ 58 h 114"/>
                <a:gd name="T16" fmla="*/ 128 w 250"/>
                <a:gd name="T17" fmla="*/ 65 h 114"/>
                <a:gd name="T18" fmla="*/ 152 w 250"/>
                <a:gd name="T19" fmla="*/ 72 h 114"/>
                <a:gd name="T20" fmla="*/ 169 w 250"/>
                <a:gd name="T21" fmla="*/ 77 h 114"/>
                <a:gd name="T22" fmla="*/ 187 w 250"/>
                <a:gd name="T23" fmla="*/ 85 h 114"/>
                <a:gd name="T24" fmla="*/ 208 w 250"/>
                <a:gd name="T25" fmla="*/ 93 h 114"/>
                <a:gd name="T26" fmla="*/ 227 w 250"/>
                <a:gd name="T27" fmla="*/ 102 h 114"/>
                <a:gd name="T28" fmla="*/ 241 w 250"/>
                <a:gd name="T29" fmla="*/ 108 h 114"/>
                <a:gd name="T30" fmla="*/ 249 w 250"/>
                <a:gd name="T31" fmla="*/ 113 h 114"/>
                <a:gd name="T32" fmla="*/ 249 w 250"/>
                <a:gd name="T33" fmla="*/ 69 h 114"/>
                <a:gd name="T34" fmla="*/ 233 w 250"/>
                <a:gd name="T35" fmla="*/ 59 h 114"/>
                <a:gd name="T36" fmla="*/ 202 w 250"/>
                <a:gd name="T37" fmla="*/ 43 h 114"/>
                <a:gd name="T38" fmla="*/ 165 w 250"/>
                <a:gd name="T39" fmla="*/ 29 h 114"/>
                <a:gd name="T40" fmla="*/ 133 w 250"/>
                <a:gd name="T41" fmla="*/ 20 h 114"/>
                <a:gd name="T42" fmla="*/ 95 w 250"/>
                <a:gd name="T43" fmla="*/ 10 h 114"/>
                <a:gd name="T44" fmla="*/ 57 w 250"/>
                <a:gd name="T45" fmla="*/ 3 h 114"/>
                <a:gd name="T46" fmla="*/ 31 w 250"/>
                <a:gd name="T47" fmla="*/ 0 h 114"/>
                <a:gd name="T48" fmla="*/ 0 w 250"/>
                <a:gd name="T4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0" h="114">
                  <a:moveTo>
                    <a:pt x="0" y="0"/>
                  </a:moveTo>
                  <a:lnTo>
                    <a:pt x="0" y="34"/>
                  </a:lnTo>
                  <a:lnTo>
                    <a:pt x="16" y="37"/>
                  </a:lnTo>
                  <a:lnTo>
                    <a:pt x="32" y="40"/>
                  </a:lnTo>
                  <a:lnTo>
                    <a:pt x="48" y="44"/>
                  </a:lnTo>
                  <a:lnTo>
                    <a:pt x="64" y="48"/>
                  </a:lnTo>
                  <a:lnTo>
                    <a:pt x="83" y="52"/>
                  </a:lnTo>
                  <a:lnTo>
                    <a:pt x="103" y="58"/>
                  </a:lnTo>
                  <a:lnTo>
                    <a:pt x="128" y="65"/>
                  </a:lnTo>
                  <a:lnTo>
                    <a:pt x="152" y="72"/>
                  </a:lnTo>
                  <a:lnTo>
                    <a:pt x="169" y="77"/>
                  </a:lnTo>
                  <a:lnTo>
                    <a:pt x="187" y="85"/>
                  </a:lnTo>
                  <a:lnTo>
                    <a:pt x="208" y="93"/>
                  </a:lnTo>
                  <a:lnTo>
                    <a:pt x="227" y="102"/>
                  </a:lnTo>
                  <a:lnTo>
                    <a:pt x="241" y="108"/>
                  </a:lnTo>
                  <a:lnTo>
                    <a:pt x="249" y="113"/>
                  </a:lnTo>
                  <a:lnTo>
                    <a:pt x="249" y="69"/>
                  </a:lnTo>
                  <a:lnTo>
                    <a:pt x="233" y="59"/>
                  </a:lnTo>
                  <a:lnTo>
                    <a:pt x="202" y="43"/>
                  </a:lnTo>
                  <a:lnTo>
                    <a:pt x="165" y="29"/>
                  </a:lnTo>
                  <a:lnTo>
                    <a:pt x="133" y="20"/>
                  </a:lnTo>
                  <a:lnTo>
                    <a:pt x="95" y="10"/>
                  </a:lnTo>
                  <a:lnTo>
                    <a:pt x="57" y="3"/>
                  </a:lnTo>
                  <a:lnTo>
                    <a:pt x="31" y="0"/>
                  </a:lnTo>
                  <a:lnTo>
                    <a:pt x="0" y="0"/>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30" name="Freeform 10">
              <a:extLst>
                <a:ext uri="{FF2B5EF4-FFF2-40B4-BE49-F238E27FC236}">
                  <a16:creationId xmlns:a16="http://schemas.microsoft.com/office/drawing/2014/main" id="{9155776B-7BE6-45B6-8EF2-059C2B1D1C17}"/>
                </a:ext>
              </a:extLst>
            </p:cNvPr>
            <p:cNvSpPr>
              <a:spLocks/>
            </p:cNvSpPr>
            <p:nvPr/>
          </p:nvSpPr>
          <p:spPr bwMode="auto">
            <a:xfrm>
              <a:off x="997" y="2531"/>
              <a:ext cx="696" cy="347"/>
            </a:xfrm>
            <a:custGeom>
              <a:avLst/>
              <a:gdLst>
                <a:gd name="T0" fmla="*/ 37 w 696"/>
                <a:gd name="T1" fmla="*/ 0 h 347"/>
                <a:gd name="T2" fmla="*/ 79 w 696"/>
                <a:gd name="T3" fmla="*/ 0 h 347"/>
                <a:gd name="T4" fmla="*/ 122 w 696"/>
                <a:gd name="T5" fmla="*/ 1 h 347"/>
                <a:gd name="T6" fmla="*/ 162 w 696"/>
                <a:gd name="T7" fmla="*/ 8 h 347"/>
                <a:gd name="T8" fmla="*/ 209 w 696"/>
                <a:gd name="T9" fmla="*/ 18 h 347"/>
                <a:gd name="T10" fmla="*/ 253 w 696"/>
                <a:gd name="T11" fmla="*/ 32 h 347"/>
                <a:gd name="T12" fmla="*/ 300 w 696"/>
                <a:gd name="T13" fmla="*/ 51 h 347"/>
                <a:gd name="T14" fmla="*/ 342 w 696"/>
                <a:gd name="T15" fmla="*/ 71 h 347"/>
                <a:gd name="T16" fmla="*/ 382 w 696"/>
                <a:gd name="T17" fmla="*/ 90 h 347"/>
                <a:gd name="T18" fmla="*/ 422 w 696"/>
                <a:gd name="T19" fmla="*/ 113 h 347"/>
                <a:gd name="T20" fmla="*/ 461 w 696"/>
                <a:gd name="T21" fmla="*/ 138 h 347"/>
                <a:gd name="T22" fmla="*/ 497 w 696"/>
                <a:gd name="T23" fmla="*/ 168 h 347"/>
                <a:gd name="T24" fmla="*/ 527 w 696"/>
                <a:gd name="T25" fmla="*/ 197 h 347"/>
                <a:gd name="T26" fmla="*/ 547 w 696"/>
                <a:gd name="T27" fmla="*/ 223 h 347"/>
                <a:gd name="T28" fmla="*/ 674 w 696"/>
                <a:gd name="T29" fmla="*/ 215 h 347"/>
                <a:gd name="T30" fmla="*/ 631 w 696"/>
                <a:gd name="T31" fmla="*/ 234 h 347"/>
                <a:gd name="T32" fmla="*/ 601 w 696"/>
                <a:gd name="T33" fmla="*/ 249 h 347"/>
                <a:gd name="T34" fmla="*/ 576 w 696"/>
                <a:gd name="T35" fmla="*/ 264 h 347"/>
                <a:gd name="T36" fmla="*/ 552 w 696"/>
                <a:gd name="T37" fmla="*/ 284 h 347"/>
                <a:gd name="T38" fmla="*/ 523 w 696"/>
                <a:gd name="T39" fmla="*/ 309 h 347"/>
                <a:gd name="T40" fmla="*/ 497 w 696"/>
                <a:gd name="T41" fmla="*/ 334 h 347"/>
                <a:gd name="T42" fmla="*/ 475 w 696"/>
                <a:gd name="T43" fmla="*/ 341 h 347"/>
                <a:gd name="T44" fmla="*/ 451 w 696"/>
                <a:gd name="T45" fmla="*/ 329 h 347"/>
                <a:gd name="T46" fmla="*/ 422 w 696"/>
                <a:gd name="T47" fmla="*/ 317 h 347"/>
                <a:gd name="T48" fmla="*/ 395 w 696"/>
                <a:gd name="T49" fmla="*/ 308 h 347"/>
                <a:gd name="T50" fmla="*/ 365 w 696"/>
                <a:gd name="T51" fmla="*/ 300 h 347"/>
                <a:gd name="T52" fmla="*/ 334 w 696"/>
                <a:gd name="T53" fmla="*/ 292 h 347"/>
                <a:gd name="T54" fmla="*/ 303 w 696"/>
                <a:gd name="T55" fmla="*/ 286 h 347"/>
                <a:gd name="T56" fmla="*/ 275 w 696"/>
                <a:gd name="T57" fmla="*/ 280 h 347"/>
                <a:gd name="T58" fmla="*/ 236 w 696"/>
                <a:gd name="T59" fmla="*/ 273 h 347"/>
                <a:gd name="T60" fmla="*/ 378 w 696"/>
                <a:gd name="T61" fmla="*/ 227 h 347"/>
                <a:gd name="T62" fmla="*/ 345 w 696"/>
                <a:gd name="T63" fmla="*/ 184 h 347"/>
                <a:gd name="T64" fmla="*/ 320 w 696"/>
                <a:gd name="T65" fmla="*/ 159 h 347"/>
                <a:gd name="T66" fmla="*/ 283 w 696"/>
                <a:gd name="T67" fmla="*/ 125 h 347"/>
                <a:gd name="T68" fmla="*/ 251 w 696"/>
                <a:gd name="T69" fmla="*/ 98 h 347"/>
                <a:gd name="T70" fmla="*/ 225 w 696"/>
                <a:gd name="T71" fmla="*/ 78 h 347"/>
                <a:gd name="T72" fmla="*/ 194 w 696"/>
                <a:gd name="T73" fmla="*/ 59 h 347"/>
                <a:gd name="T74" fmla="*/ 162 w 696"/>
                <a:gd name="T75" fmla="*/ 42 h 347"/>
                <a:gd name="T76" fmla="*/ 122 w 696"/>
                <a:gd name="T77" fmla="*/ 28 h 347"/>
                <a:gd name="T78" fmla="*/ 80 w 696"/>
                <a:gd name="T79" fmla="*/ 18 h 347"/>
                <a:gd name="T80" fmla="*/ 36 w 696"/>
                <a:gd name="T81" fmla="*/ 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6" h="347">
                  <a:moveTo>
                    <a:pt x="0" y="1"/>
                  </a:moveTo>
                  <a:lnTo>
                    <a:pt x="37" y="0"/>
                  </a:lnTo>
                  <a:lnTo>
                    <a:pt x="56" y="0"/>
                  </a:lnTo>
                  <a:lnTo>
                    <a:pt x="79" y="0"/>
                  </a:lnTo>
                  <a:lnTo>
                    <a:pt x="101" y="0"/>
                  </a:lnTo>
                  <a:lnTo>
                    <a:pt x="122" y="1"/>
                  </a:lnTo>
                  <a:lnTo>
                    <a:pt x="143" y="4"/>
                  </a:lnTo>
                  <a:lnTo>
                    <a:pt x="162" y="8"/>
                  </a:lnTo>
                  <a:lnTo>
                    <a:pt x="184" y="12"/>
                  </a:lnTo>
                  <a:lnTo>
                    <a:pt x="209" y="18"/>
                  </a:lnTo>
                  <a:lnTo>
                    <a:pt x="232" y="25"/>
                  </a:lnTo>
                  <a:lnTo>
                    <a:pt x="253" y="32"/>
                  </a:lnTo>
                  <a:lnTo>
                    <a:pt x="277" y="41"/>
                  </a:lnTo>
                  <a:lnTo>
                    <a:pt x="300" y="51"/>
                  </a:lnTo>
                  <a:lnTo>
                    <a:pt x="323" y="61"/>
                  </a:lnTo>
                  <a:lnTo>
                    <a:pt x="342" y="71"/>
                  </a:lnTo>
                  <a:lnTo>
                    <a:pt x="364" y="81"/>
                  </a:lnTo>
                  <a:lnTo>
                    <a:pt x="382" y="90"/>
                  </a:lnTo>
                  <a:lnTo>
                    <a:pt x="402" y="102"/>
                  </a:lnTo>
                  <a:lnTo>
                    <a:pt x="422" y="113"/>
                  </a:lnTo>
                  <a:lnTo>
                    <a:pt x="443" y="127"/>
                  </a:lnTo>
                  <a:lnTo>
                    <a:pt x="461" y="138"/>
                  </a:lnTo>
                  <a:lnTo>
                    <a:pt x="480" y="154"/>
                  </a:lnTo>
                  <a:lnTo>
                    <a:pt x="497" y="168"/>
                  </a:lnTo>
                  <a:lnTo>
                    <a:pt x="514" y="181"/>
                  </a:lnTo>
                  <a:lnTo>
                    <a:pt x="527" y="197"/>
                  </a:lnTo>
                  <a:lnTo>
                    <a:pt x="539" y="210"/>
                  </a:lnTo>
                  <a:lnTo>
                    <a:pt x="547" y="223"/>
                  </a:lnTo>
                  <a:lnTo>
                    <a:pt x="695" y="205"/>
                  </a:lnTo>
                  <a:lnTo>
                    <a:pt x="674" y="215"/>
                  </a:lnTo>
                  <a:lnTo>
                    <a:pt x="650" y="225"/>
                  </a:lnTo>
                  <a:lnTo>
                    <a:pt x="631" y="234"/>
                  </a:lnTo>
                  <a:lnTo>
                    <a:pt x="616" y="240"/>
                  </a:lnTo>
                  <a:lnTo>
                    <a:pt x="601" y="249"/>
                  </a:lnTo>
                  <a:lnTo>
                    <a:pt x="588" y="257"/>
                  </a:lnTo>
                  <a:lnTo>
                    <a:pt x="576" y="264"/>
                  </a:lnTo>
                  <a:lnTo>
                    <a:pt x="564" y="274"/>
                  </a:lnTo>
                  <a:lnTo>
                    <a:pt x="552" y="284"/>
                  </a:lnTo>
                  <a:lnTo>
                    <a:pt x="538" y="296"/>
                  </a:lnTo>
                  <a:lnTo>
                    <a:pt x="523" y="309"/>
                  </a:lnTo>
                  <a:lnTo>
                    <a:pt x="511" y="320"/>
                  </a:lnTo>
                  <a:lnTo>
                    <a:pt x="497" y="334"/>
                  </a:lnTo>
                  <a:lnTo>
                    <a:pt x="486" y="346"/>
                  </a:lnTo>
                  <a:lnTo>
                    <a:pt x="475" y="341"/>
                  </a:lnTo>
                  <a:lnTo>
                    <a:pt x="463" y="334"/>
                  </a:lnTo>
                  <a:lnTo>
                    <a:pt x="451" y="329"/>
                  </a:lnTo>
                  <a:lnTo>
                    <a:pt x="436" y="323"/>
                  </a:lnTo>
                  <a:lnTo>
                    <a:pt x="422" y="317"/>
                  </a:lnTo>
                  <a:lnTo>
                    <a:pt x="408" y="312"/>
                  </a:lnTo>
                  <a:lnTo>
                    <a:pt x="395" y="308"/>
                  </a:lnTo>
                  <a:lnTo>
                    <a:pt x="380" y="304"/>
                  </a:lnTo>
                  <a:lnTo>
                    <a:pt x="365" y="300"/>
                  </a:lnTo>
                  <a:lnTo>
                    <a:pt x="348" y="296"/>
                  </a:lnTo>
                  <a:lnTo>
                    <a:pt x="334" y="292"/>
                  </a:lnTo>
                  <a:lnTo>
                    <a:pt x="320" y="288"/>
                  </a:lnTo>
                  <a:lnTo>
                    <a:pt x="303" y="286"/>
                  </a:lnTo>
                  <a:lnTo>
                    <a:pt x="289" y="283"/>
                  </a:lnTo>
                  <a:lnTo>
                    <a:pt x="275" y="280"/>
                  </a:lnTo>
                  <a:lnTo>
                    <a:pt x="258" y="276"/>
                  </a:lnTo>
                  <a:lnTo>
                    <a:pt x="236" y="273"/>
                  </a:lnTo>
                  <a:lnTo>
                    <a:pt x="388" y="247"/>
                  </a:lnTo>
                  <a:lnTo>
                    <a:pt x="378" y="227"/>
                  </a:lnTo>
                  <a:lnTo>
                    <a:pt x="367" y="212"/>
                  </a:lnTo>
                  <a:lnTo>
                    <a:pt x="345" y="184"/>
                  </a:lnTo>
                  <a:lnTo>
                    <a:pt x="332" y="172"/>
                  </a:lnTo>
                  <a:lnTo>
                    <a:pt x="320" y="159"/>
                  </a:lnTo>
                  <a:lnTo>
                    <a:pt x="296" y="137"/>
                  </a:lnTo>
                  <a:lnTo>
                    <a:pt x="283" y="125"/>
                  </a:lnTo>
                  <a:lnTo>
                    <a:pt x="266" y="109"/>
                  </a:lnTo>
                  <a:lnTo>
                    <a:pt x="251" y="98"/>
                  </a:lnTo>
                  <a:lnTo>
                    <a:pt x="238" y="88"/>
                  </a:lnTo>
                  <a:lnTo>
                    <a:pt x="225" y="78"/>
                  </a:lnTo>
                  <a:lnTo>
                    <a:pt x="210" y="68"/>
                  </a:lnTo>
                  <a:lnTo>
                    <a:pt x="194" y="59"/>
                  </a:lnTo>
                  <a:lnTo>
                    <a:pt x="177" y="51"/>
                  </a:lnTo>
                  <a:lnTo>
                    <a:pt x="162" y="42"/>
                  </a:lnTo>
                  <a:lnTo>
                    <a:pt x="141" y="35"/>
                  </a:lnTo>
                  <a:lnTo>
                    <a:pt x="122" y="28"/>
                  </a:lnTo>
                  <a:lnTo>
                    <a:pt x="101" y="24"/>
                  </a:lnTo>
                  <a:lnTo>
                    <a:pt x="80" y="18"/>
                  </a:lnTo>
                  <a:lnTo>
                    <a:pt x="59" y="13"/>
                  </a:lnTo>
                  <a:lnTo>
                    <a:pt x="36" y="9"/>
                  </a:lnTo>
                  <a:lnTo>
                    <a:pt x="0" y="1"/>
                  </a:lnTo>
                </a:path>
              </a:pathLst>
            </a:custGeom>
            <a:solidFill>
              <a:srgbClr val="00FF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07531" name="Group 11">
            <a:extLst>
              <a:ext uri="{FF2B5EF4-FFF2-40B4-BE49-F238E27FC236}">
                <a16:creationId xmlns:a16="http://schemas.microsoft.com/office/drawing/2014/main" id="{3AEFFD18-012C-4585-BE55-3F1C304103B3}"/>
              </a:ext>
            </a:extLst>
          </p:cNvPr>
          <p:cNvGrpSpPr>
            <a:grpSpLocks/>
          </p:cNvGrpSpPr>
          <p:nvPr/>
        </p:nvGrpSpPr>
        <p:grpSpPr bwMode="auto">
          <a:xfrm>
            <a:off x="5680472" y="3017044"/>
            <a:ext cx="828675" cy="460772"/>
            <a:chOff x="3811" y="2534"/>
            <a:chExt cx="696" cy="387"/>
          </a:xfrm>
        </p:grpSpPr>
        <p:sp>
          <p:nvSpPr>
            <p:cNvPr id="107532" name="Freeform 12">
              <a:extLst>
                <a:ext uri="{FF2B5EF4-FFF2-40B4-BE49-F238E27FC236}">
                  <a16:creationId xmlns:a16="http://schemas.microsoft.com/office/drawing/2014/main" id="{049EFB4E-F7BB-496F-A8EE-22879F5A6750}"/>
                </a:ext>
              </a:extLst>
            </p:cNvPr>
            <p:cNvSpPr>
              <a:spLocks/>
            </p:cNvSpPr>
            <p:nvPr/>
          </p:nvSpPr>
          <p:spPr bwMode="auto">
            <a:xfrm>
              <a:off x="3811" y="2534"/>
              <a:ext cx="696" cy="351"/>
            </a:xfrm>
            <a:custGeom>
              <a:avLst/>
              <a:gdLst>
                <a:gd name="T0" fmla="*/ 655 w 696"/>
                <a:gd name="T1" fmla="*/ 0 h 351"/>
                <a:gd name="T2" fmla="*/ 613 w 696"/>
                <a:gd name="T3" fmla="*/ 0 h 351"/>
                <a:gd name="T4" fmla="*/ 570 w 696"/>
                <a:gd name="T5" fmla="*/ 1 h 351"/>
                <a:gd name="T6" fmla="*/ 530 w 696"/>
                <a:gd name="T7" fmla="*/ 8 h 351"/>
                <a:gd name="T8" fmla="*/ 483 w 696"/>
                <a:gd name="T9" fmla="*/ 18 h 351"/>
                <a:gd name="T10" fmla="*/ 439 w 696"/>
                <a:gd name="T11" fmla="*/ 32 h 351"/>
                <a:gd name="T12" fmla="*/ 392 w 696"/>
                <a:gd name="T13" fmla="*/ 52 h 351"/>
                <a:gd name="T14" fmla="*/ 351 w 696"/>
                <a:gd name="T15" fmla="*/ 72 h 351"/>
                <a:gd name="T16" fmla="*/ 311 w 696"/>
                <a:gd name="T17" fmla="*/ 92 h 351"/>
                <a:gd name="T18" fmla="*/ 270 w 696"/>
                <a:gd name="T19" fmla="*/ 115 h 351"/>
                <a:gd name="T20" fmla="*/ 233 w 696"/>
                <a:gd name="T21" fmla="*/ 141 h 351"/>
                <a:gd name="T22" fmla="*/ 196 w 696"/>
                <a:gd name="T23" fmla="*/ 170 h 351"/>
                <a:gd name="T24" fmla="*/ 166 w 696"/>
                <a:gd name="T25" fmla="*/ 200 h 351"/>
                <a:gd name="T26" fmla="*/ 146 w 696"/>
                <a:gd name="T27" fmla="*/ 227 h 351"/>
                <a:gd name="T28" fmla="*/ 22 w 696"/>
                <a:gd name="T29" fmla="*/ 218 h 351"/>
                <a:gd name="T30" fmla="*/ 61 w 696"/>
                <a:gd name="T31" fmla="*/ 236 h 351"/>
                <a:gd name="T32" fmla="*/ 91 w 696"/>
                <a:gd name="T33" fmla="*/ 254 h 351"/>
                <a:gd name="T34" fmla="*/ 116 w 696"/>
                <a:gd name="T35" fmla="*/ 269 h 351"/>
                <a:gd name="T36" fmla="*/ 142 w 696"/>
                <a:gd name="T37" fmla="*/ 288 h 351"/>
                <a:gd name="T38" fmla="*/ 171 w 696"/>
                <a:gd name="T39" fmla="*/ 313 h 351"/>
                <a:gd name="T40" fmla="*/ 197 w 696"/>
                <a:gd name="T41" fmla="*/ 338 h 351"/>
                <a:gd name="T42" fmla="*/ 218 w 696"/>
                <a:gd name="T43" fmla="*/ 346 h 351"/>
                <a:gd name="T44" fmla="*/ 242 w 696"/>
                <a:gd name="T45" fmla="*/ 335 h 351"/>
                <a:gd name="T46" fmla="*/ 272 w 696"/>
                <a:gd name="T47" fmla="*/ 322 h 351"/>
                <a:gd name="T48" fmla="*/ 298 w 696"/>
                <a:gd name="T49" fmla="*/ 314 h 351"/>
                <a:gd name="T50" fmla="*/ 328 w 696"/>
                <a:gd name="T51" fmla="*/ 305 h 351"/>
                <a:gd name="T52" fmla="*/ 359 w 696"/>
                <a:gd name="T53" fmla="*/ 297 h 351"/>
                <a:gd name="T54" fmla="*/ 389 w 696"/>
                <a:gd name="T55" fmla="*/ 290 h 351"/>
                <a:gd name="T56" fmla="*/ 418 w 696"/>
                <a:gd name="T57" fmla="*/ 284 h 351"/>
                <a:gd name="T58" fmla="*/ 457 w 696"/>
                <a:gd name="T59" fmla="*/ 278 h 351"/>
                <a:gd name="T60" fmla="*/ 315 w 696"/>
                <a:gd name="T61" fmla="*/ 231 h 351"/>
                <a:gd name="T62" fmla="*/ 348 w 696"/>
                <a:gd name="T63" fmla="*/ 187 h 351"/>
                <a:gd name="T64" fmla="*/ 374 w 696"/>
                <a:gd name="T65" fmla="*/ 161 h 351"/>
                <a:gd name="T66" fmla="*/ 410 w 696"/>
                <a:gd name="T67" fmla="*/ 127 h 351"/>
                <a:gd name="T68" fmla="*/ 442 w 696"/>
                <a:gd name="T69" fmla="*/ 104 h 351"/>
                <a:gd name="T70" fmla="*/ 466 w 696"/>
                <a:gd name="T71" fmla="*/ 86 h 351"/>
                <a:gd name="T72" fmla="*/ 500 w 696"/>
                <a:gd name="T73" fmla="*/ 67 h 351"/>
                <a:gd name="T74" fmla="*/ 528 w 696"/>
                <a:gd name="T75" fmla="*/ 52 h 351"/>
                <a:gd name="T76" fmla="*/ 568 w 696"/>
                <a:gd name="T77" fmla="*/ 41 h 351"/>
                <a:gd name="T78" fmla="*/ 611 w 696"/>
                <a:gd name="T79" fmla="*/ 31 h 351"/>
                <a:gd name="T80" fmla="*/ 695 w 696"/>
                <a:gd name="T81" fmla="*/ 2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6" h="351">
                  <a:moveTo>
                    <a:pt x="694" y="1"/>
                  </a:moveTo>
                  <a:lnTo>
                    <a:pt x="655" y="0"/>
                  </a:lnTo>
                  <a:lnTo>
                    <a:pt x="636" y="0"/>
                  </a:lnTo>
                  <a:lnTo>
                    <a:pt x="613" y="0"/>
                  </a:lnTo>
                  <a:lnTo>
                    <a:pt x="592" y="0"/>
                  </a:lnTo>
                  <a:lnTo>
                    <a:pt x="570" y="1"/>
                  </a:lnTo>
                  <a:lnTo>
                    <a:pt x="549" y="4"/>
                  </a:lnTo>
                  <a:lnTo>
                    <a:pt x="530" y="8"/>
                  </a:lnTo>
                  <a:lnTo>
                    <a:pt x="509" y="12"/>
                  </a:lnTo>
                  <a:lnTo>
                    <a:pt x="483" y="18"/>
                  </a:lnTo>
                  <a:lnTo>
                    <a:pt x="461" y="26"/>
                  </a:lnTo>
                  <a:lnTo>
                    <a:pt x="439" y="32"/>
                  </a:lnTo>
                  <a:lnTo>
                    <a:pt x="415" y="42"/>
                  </a:lnTo>
                  <a:lnTo>
                    <a:pt x="392" y="52"/>
                  </a:lnTo>
                  <a:lnTo>
                    <a:pt x="370" y="62"/>
                  </a:lnTo>
                  <a:lnTo>
                    <a:pt x="351" y="72"/>
                  </a:lnTo>
                  <a:lnTo>
                    <a:pt x="329" y="82"/>
                  </a:lnTo>
                  <a:lnTo>
                    <a:pt x="311" y="92"/>
                  </a:lnTo>
                  <a:lnTo>
                    <a:pt x="291" y="103"/>
                  </a:lnTo>
                  <a:lnTo>
                    <a:pt x="270" y="115"/>
                  </a:lnTo>
                  <a:lnTo>
                    <a:pt x="250" y="129"/>
                  </a:lnTo>
                  <a:lnTo>
                    <a:pt x="233" y="141"/>
                  </a:lnTo>
                  <a:lnTo>
                    <a:pt x="214" y="156"/>
                  </a:lnTo>
                  <a:lnTo>
                    <a:pt x="196" y="170"/>
                  </a:lnTo>
                  <a:lnTo>
                    <a:pt x="179" y="184"/>
                  </a:lnTo>
                  <a:lnTo>
                    <a:pt x="166" y="200"/>
                  </a:lnTo>
                  <a:lnTo>
                    <a:pt x="155" y="213"/>
                  </a:lnTo>
                  <a:lnTo>
                    <a:pt x="146" y="227"/>
                  </a:lnTo>
                  <a:lnTo>
                    <a:pt x="0" y="208"/>
                  </a:lnTo>
                  <a:lnTo>
                    <a:pt x="22" y="218"/>
                  </a:lnTo>
                  <a:lnTo>
                    <a:pt x="40" y="227"/>
                  </a:lnTo>
                  <a:lnTo>
                    <a:pt x="61" y="236"/>
                  </a:lnTo>
                  <a:lnTo>
                    <a:pt x="77" y="245"/>
                  </a:lnTo>
                  <a:lnTo>
                    <a:pt x="91" y="254"/>
                  </a:lnTo>
                  <a:lnTo>
                    <a:pt x="104" y="260"/>
                  </a:lnTo>
                  <a:lnTo>
                    <a:pt x="116" y="269"/>
                  </a:lnTo>
                  <a:lnTo>
                    <a:pt x="128" y="278"/>
                  </a:lnTo>
                  <a:lnTo>
                    <a:pt x="142" y="288"/>
                  </a:lnTo>
                  <a:lnTo>
                    <a:pt x="156" y="301"/>
                  </a:lnTo>
                  <a:lnTo>
                    <a:pt x="171" y="313"/>
                  </a:lnTo>
                  <a:lnTo>
                    <a:pt x="183" y="325"/>
                  </a:lnTo>
                  <a:lnTo>
                    <a:pt x="197" y="338"/>
                  </a:lnTo>
                  <a:lnTo>
                    <a:pt x="207" y="350"/>
                  </a:lnTo>
                  <a:lnTo>
                    <a:pt x="218" y="346"/>
                  </a:lnTo>
                  <a:lnTo>
                    <a:pt x="230" y="339"/>
                  </a:lnTo>
                  <a:lnTo>
                    <a:pt x="242" y="335"/>
                  </a:lnTo>
                  <a:lnTo>
                    <a:pt x="257" y="328"/>
                  </a:lnTo>
                  <a:lnTo>
                    <a:pt x="272" y="322"/>
                  </a:lnTo>
                  <a:lnTo>
                    <a:pt x="285" y="318"/>
                  </a:lnTo>
                  <a:lnTo>
                    <a:pt x="298" y="314"/>
                  </a:lnTo>
                  <a:lnTo>
                    <a:pt x="313" y="309"/>
                  </a:lnTo>
                  <a:lnTo>
                    <a:pt x="328" y="305"/>
                  </a:lnTo>
                  <a:lnTo>
                    <a:pt x="344" y="301"/>
                  </a:lnTo>
                  <a:lnTo>
                    <a:pt x="359" y="297"/>
                  </a:lnTo>
                  <a:lnTo>
                    <a:pt x="374" y="293"/>
                  </a:lnTo>
                  <a:lnTo>
                    <a:pt x="389" y="290"/>
                  </a:lnTo>
                  <a:lnTo>
                    <a:pt x="404" y="287"/>
                  </a:lnTo>
                  <a:lnTo>
                    <a:pt x="418" y="284"/>
                  </a:lnTo>
                  <a:lnTo>
                    <a:pt x="434" y="281"/>
                  </a:lnTo>
                  <a:lnTo>
                    <a:pt x="457" y="278"/>
                  </a:lnTo>
                  <a:lnTo>
                    <a:pt x="305" y="251"/>
                  </a:lnTo>
                  <a:lnTo>
                    <a:pt x="315" y="231"/>
                  </a:lnTo>
                  <a:lnTo>
                    <a:pt x="327" y="215"/>
                  </a:lnTo>
                  <a:lnTo>
                    <a:pt x="348" y="187"/>
                  </a:lnTo>
                  <a:lnTo>
                    <a:pt x="361" y="174"/>
                  </a:lnTo>
                  <a:lnTo>
                    <a:pt x="374" y="161"/>
                  </a:lnTo>
                  <a:lnTo>
                    <a:pt x="396" y="139"/>
                  </a:lnTo>
                  <a:lnTo>
                    <a:pt x="410" y="127"/>
                  </a:lnTo>
                  <a:lnTo>
                    <a:pt x="427" y="113"/>
                  </a:lnTo>
                  <a:lnTo>
                    <a:pt x="442" y="104"/>
                  </a:lnTo>
                  <a:lnTo>
                    <a:pt x="455" y="96"/>
                  </a:lnTo>
                  <a:lnTo>
                    <a:pt x="466" y="86"/>
                  </a:lnTo>
                  <a:lnTo>
                    <a:pt x="483" y="78"/>
                  </a:lnTo>
                  <a:lnTo>
                    <a:pt x="500" y="67"/>
                  </a:lnTo>
                  <a:lnTo>
                    <a:pt x="514" y="59"/>
                  </a:lnTo>
                  <a:lnTo>
                    <a:pt x="528" y="52"/>
                  </a:lnTo>
                  <a:lnTo>
                    <a:pt x="552" y="46"/>
                  </a:lnTo>
                  <a:lnTo>
                    <a:pt x="568" y="41"/>
                  </a:lnTo>
                  <a:lnTo>
                    <a:pt x="592" y="36"/>
                  </a:lnTo>
                  <a:lnTo>
                    <a:pt x="611" y="31"/>
                  </a:lnTo>
                  <a:lnTo>
                    <a:pt x="633" y="28"/>
                  </a:lnTo>
                  <a:lnTo>
                    <a:pt x="695" y="26"/>
                  </a:lnTo>
                  <a:lnTo>
                    <a:pt x="694" y="1"/>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33" name="Freeform 13">
              <a:extLst>
                <a:ext uri="{FF2B5EF4-FFF2-40B4-BE49-F238E27FC236}">
                  <a16:creationId xmlns:a16="http://schemas.microsoft.com/office/drawing/2014/main" id="{D451001E-8514-4276-BB52-D67589E6C086}"/>
                </a:ext>
              </a:extLst>
            </p:cNvPr>
            <p:cNvSpPr>
              <a:spLocks/>
            </p:cNvSpPr>
            <p:nvPr/>
          </p:nvSpPr>
          <p:spPr bwMode="auto">
            <a:xfrm>
              <a:off x="4117" y="2788"/>
              <a:ext cx="152" cy="59"/>
            </a:xfrm>
            <a:custGeom>
              <a:avLst/>
              <a:gdLst>
                <a:gd name="T0" fmla="*/ 151 w 152"/>
                <a:gd name="T1" fmla="*/ 24 h 59"/>
                <a:gd name="T2" fmla="*/ 151 w 152"/>
                <a:gd name="T3" fmla="*/ 58 h 59"/>
                <a:gd name="T4" fmla="*/ 0 w 152"/>
                <a:gd name="T5" fmla="*/ 31 h 59"/>
                <a:gd name="T6" fmla="*/ 2 w 152"/>
                <a:gd name="T7" fmla="*/ 15 h 59"/>
                <a:gd name="T8" fmla="*/ 13 w 152"/>
                <a:gd name="T9" fmla="*/ 0 h 59"/>
                <a:gd name="T10" fmla="*/ 151 w 152"/>
                <a:gd name="T11" fmla="*/ 24 h 59"/>
              </a:gdLst>
              <a:ahLst/>
              <a:cxnLst>
                <a:cxn ang="0">
                  <a:pos x="T0" y="T1"/>
                </a:cxn>
                <a:cxn ang="0">
                  <a:pos x="T2" y="T3"/>
                </a:cxn>
                <a:cxn ang="0">
                  <a:pos x="T4" y="T5"/>
                </a:cxn>
                <a:cxn ang="0">
                  <a:pos x="T6" y="T7"/>
                </a:cxn>
                <a:cxn ang="0">
                  <a:pos x="T8" y="T9"/>
                </a:cxn>
                <a:cxn ang="0">
                  <a:pos x="T10" y="T11"/>
                </a:cxn>
              </a:cxnLst>
              <a:rect l="0" t="0" r="r" b="b"/>
              <a:pathLst>
                <a:path w="152" h="59">
                  <a:moveTo>
                    <a:pt x="151" y="24"/>
                  </a:moveTo>
                  <a:lnTo>
                    <a:pt x="151" y="58"/>
                  </a:lnTo>
                  <a:lnTo>
                    <a:pt x="0" y="31"/>
                  </a:lnTo>
                  <a:lnTo>
                    <a:pt x="2" y="15"/>
                  </a:lnTo>
                  <a:lnTo>
                    <a:pt x="13" y="0"/>
                  </a:lnTo>
                  <a:lnTo>
                    <a:pt x="151" y="24"/>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34" name="Freeform 14">
              <a:extLst>
                <a:ext uri="{FF2B5EF4-FFF2-40B4-BE49-F238E27FC236}">
                  <a16:creationId xmlns:a16="http://schemas.microsoft.com/office/drawing/2014/main" id="{2F21AB8C-5862-4092-B3FC-31087939A8FB}"/>
                </a:ext>
              </a:extLst>
            </p:cNvPr>
            <p:cNvSpPr>
              <a:spLocks/>
            </p:cNvSpPr>
            <p:nvPr/>
          </p:nvSpPr>
          <p:spPr bwMode="auto">
            <a:xfrm>
              <a:off x="3811" y="2743"/>
              <a:ext cx="146" cy="57"/>
            </a:xfrm>
            <a:custGeom>
              <a:avLst/>
              <a:gdLst>
                <a:gd name="T0" fmla="*/ 0 w 146"/>
                <a:gd name="T1" fmla="*/ 0 h 57"/>
                <a:gd name="T2" fmla="*/ 0 w 146"/>
                <a:gd name="T3" fmla="*/ 32 h 57"/>
                <a:gd name="T4" fmla="*/ 145 w 146"/>
                <a:gd name="T5" fmla="*/ 56 h 57"/>
                <a:gd name="T6" fmla="*/ 145 w 146"/>
                <a:gd name="T7" fmla="*/ 16 h 57"/>
                <a:gd name="T8" fmla="*/ 0 w 146"/>
                <a:gd name="T9" fmla="*/ 0 h 57"/>
              </a:gdLst>
              <a:ahLst/>
              <a:cxnLst>
                <a:cxn ang="0">
                  <a:pos x="T0" y="T1"/>
                </a:cxn>
                <a:cxn ang="0">
                  <a:pos x="T2" y="T3"/>
                </a:cxn>
                <a:cxn ang="0">
                  <a:pos x="T4" y="T5"/>
                </a:cxn>
                <a:cxn ang="0">
                  <a:pos x="T6" y="T7"/>
                </a:cxn>
                <a:cxn ang="0">
                  <a:pos x="T8" y="T9"/>
                </a:cxn>
              </a:cxnLst>
              <a:rect l="0" t="0" r="r" b="b"/>
              <a:pathLst>
                <a:path w="146" h="57">
                  <a:moveTo>
                    <a:pt x="0" y="0"/>
                  </a:moveTo>
                  <a:lnTo>
                    <a:pt x="0" y="32"/>
                  </a:lnTo>
                  <a:lnTo>
                    <a:pt x="145" y="56"/>
                  </a:lnTo>
                  <a:lnTo>
                    <a:pt x="145" y="16"/>
                  </a:lnTo>
                  <a:lnTo>
                    <a:pt x="0" y="0"/>
                  </a:lnTo>
                </a:path>
              </a:pathLst>
            </a:custGeom>
            <a:solidFill>
              <a:srgbClr val="0080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35" name="Freeform 15">
              <a:extLst>
                <a:ext uri="{FF2B5EF4-FFF2-40B4-BE49-F238E27FC236}">
                  <a16:creationId xmlns:a16="http://schemas.microsoft.com/office/drawing/2014/main" id="{17B8E133-ABEA-45C2-9F3B-FBDC6D4E1E1E}"/>
                </a:ext>
              </a:extLst>
            </p:cNvPr>
            <p:cNvSpPr>
              <a:spLocks/>
            </p:cNvSpPr>
            <p:nvPr/>
          </p:nvSpPr>
          <p:spPr bwMode="auto">
            <a:xfrm>
              <a:off x="3811" y="2559"/>
              <a:ext cx="695" cy="362"/>
            </a:xfrm>
            <a:custGeom>
              <a:avLst/>
              <a:gdLst>
                <a:gd name="T0" fmla="*/ 655 w 695"/>
                <a:gd name="T1" fmla="*/ 0 h 362"/>
                <a:gd name="T2" fmla="*/ 614 w 695"/>
                <a:gd name="T3" fmla="*/ 0 h 362"/>
                <a:gd name="T4" fmla="*/ 570 w 695"/>
                <a:gd name="T5" fmla="*/ 2 h 362"/>
                <a:gd name="T6" fmla="*/ 531 w 695"/>
                <a:gd name="T7" fmla="*/ 9 h 362"/>
                <a:gd name="T8" fmla="*/ 484 w 695"/>
                <a:gd name="T9" fmla="*/ 19 h 362"/>
                <a:gd name="T10" fmla="*/ 440 w 695"/>
                <a:gd name="T11" fmla="*/ 34 h 362"/>
                <a:gd name="T12" fmla="*/ 393 w 695"/>
                <a:gd name="T13" fmla="*/ 53 h 362"/>
                <a:gd name="T14" fmla="*/ 351 w 695"/>
                <a:gd name="T15" fmla="*/ 74 h 362"/>
                <a:gd name="T16" fmla="*/ 311 w 695"/>
                <a:gd name="T17" fmla="*/ 95 h 362"/>
                <a:gd name="T18" fmla="*/ 271 w 695"/>
                <a:gd name="T19" fmla="*/ 119 h 362"/>
                <a:gd name="T20" fmla="*/ 233 w 695"/>
                <a:gd name="T21" fmla="*/ 145 h 362"/>
                <a:gd name="T22" fmla="*/ 196 w 695"/>
                <a:gd name="T23" fmla="*/ 176 h 362"/>
                <a:gd name="T24" fmla="*/ 166 w 695"/>
                <a:gd name="T25" fmla="*/ 206 h 362"/>
                <a:gd name="T26" fmla="*/ 146 w 695"/>
                <a:gd name="T27" fmla="*/ 234 h 362"/>
                <a:gd name="T28" fmla="*/ 22 w 695"/>
                <a:gd name="T29" fmla="*/ 225 h 362"/>
                <a:gd name="T30" fmla="*/ 62 w 695"/>
                <a:gd name="T31" fmla="*/ 243 h 362"/>
                <a:gd name="T32" fmla="*/ 92 w 695"/>
                <a:gd name="T33" fmla="*/ 262 h 362"/>
                <a:gd name="T34" fmla="*/ 116 w 695"/>
                <a:gd name="T35" fmla="*/ 278 h 362"/>
                <a:gd name="T36" fmla="*/ 142 w 695"/>
                <a:gd name="T37" fmla="*/ 297 h 362"/>
                <a:gd name="T38" fmla="*/ 172 w 695"/>
                <a:gd name="T39" fmla="*/ 322 h 362"/>
                <a:gd name="T40" fmla="*/ 197 w 695"/>
                <a:gd name="T41" fmla="*/ 349 h 362"/>
                <a:gd name="T42" fmla="*/ 219 w 695"/>
                <a:gd name="T43" fmla="*/ 356 h 362"/>
                <a:gd name="T44" fmla="*/ 243 w 695"/>
                <a:gd name="T45" fmla="*/ 344 h 362"/>
                <a:gd name="T46" fmla="*/ 272 w 695"/>
                <a:gd name="T47" fmla="*/ 331 h 362"/>
                <a:gd name="T48" fmla="*/ 298 w 695"/>
                <a:gd name="T49" fmla="*/ 323 h 362"/>
                <a:gd name="T50" fmla="*/ 329 w 695"/>
                <a:gd name="T51" fmla="*/ 314 h 362"/>
                <a:gd name="T52" fmla="*/ 359 w 695"/>
                <a:gd name="T53" fmla="*/ 306 h 362"/>
                <a:gd name="T54" fmla="*/ 390 w 695"/>
                <a:gd name="T55" fmla="*/ 299 h 362"/>
                <a:gd name="T56" fmla="*/ 418 w 695"/>
                <a:gd name="T57" fmla="*/ 293 h 362"/>
                <a:gd name="T58" fmla="*/ 456 w 695"/>
                <a:gd name="T59" fmla="*/ 286 h 362"/>
                <a:gd name="T60" fmla="*/ 315 w 695"/>
                <a:gd name="T61" fmla="*/ 238 h 362"/>
                <a:gd name="T62" fmla="*/ 349 w 695"/>
                <a:gd name="T63" fmla="*/ 193 h 362"/>
                <a:gd name="T64" fmla="*/ 374 w 695"/>
                <a:gd name="T65" fmla="*/ 166 h 362"/>
                <a:gd name="T66" fmla="*/ 410 w 695"/>
                <a:gd name="T67" fmla="*/ 131 h 362"/>
                <a:gd name="T68" fmla="*/ 442 w 695"/>
                <a:gd name="T69" fmla="*/ 103 h 362"/>
                <a:gd name="T70" fmla="*/ 468 w 695"/>
                <a:gd name="T71" fmla="*/ 82 h 362"/>
                <a:gd name="T72" fmla="*/ 499 w 695"/>
                <a:gd name="T73" fmla="*/ 61 h 362"/>
                <a:gd name="T74" fmla="*/ 532 w 695"/>
                <a:gd name="T75" fmla="*/ 44 h 362"/>
                <a:gd name="T76" fmla="*/ 570 w 695"/>
                <a:gd name="T77" fmla="*/ 30 h 362"/>
                <a:gd name="T78" fmla="*/ 612 w 695"/>
                <a:gd name="T79" fmla="*/ 19 h 362"/>
                <a:gd name="T80" fmla="*/ 657 w 695"/>
                <a:gd name="T81" fmla="*/ 9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5" h="362">
                  <a:moveTo>
                    <a:pt x="694" y="2"/>
                  </a:moveTo>
                  <a:lnTo>
                    <a:pt x="655" y="0"/>
                  </a:lnTo>
                  <a:lnTo>
                    <a:pt x="636" y="0"/>
                  </a:lnTo>
                  <a:lnTo>
                    <a:pt x="614" y="0"/>
                  </a:lnTo>
                  <a:lnTo>
                    <a:pt x="592" y="1"/>
                  </a:lnTo>
                  <a:lnTo>
                    <a:pt x="570" y="2"/>
                  </a:lnTo>
                  <a:lnTo>
                    <a:pt x="549" y="5"/>
                  </a:lnTo>
                  <a:lnTo>
                    <a:pt x="531" y="9"/>
                  </a:lnTo>
                  <a:lnTo>
                    <a:pt x="509" y="13"/>
                  </a:lnTo>
                  <a:lnTo>
                    <a:pt x="484" y="19"/>
                  </a:lnTo>
                  <a:lnTo>
                    <a:pt x="461" y="27"/>
                  </a:lnTo>
                  <a:lnTo>
                    <a:pt x="440" y="34"/>
                  </a:lnTo>
                  <a:lnTo>
                    <a:pt x="416" y="43"/>
                  </a:lnTo>
                  <a:lnTo>
                    <a:pt x="393" y="53"/>
                  </a:lnTo>
                  <a:lnTo>
                    <a:pt x="370" y="64"/>
                  </a:lnTo>
                  <a:lnTo>
                    <a:pt x="351" y="74"/>
                  </a:lnTo>
                  <a:lnTo>
                    <a:pt x="329" y="85"/>
                  </a:lnTo>
                  <a:lnTo>
                    <a:pt x="311" y="95"/>
                  </a:lnTo>
                  <a:lnTo>
                    <a:pt x="291" y="107"/>
                  </a:lnTo>
                  <a:lnTo>
                    <a:pt x="271" y="119"/>
                  </a:lnTo>
                  <a:lnTo>
                    <a:pt x="251" y="133"/>
                  </a:lnTo>
                  <a:lnTo>
                    <a:pt x="233" y="145"/>
                  </a:lnTo>
                  <a:lnTo>
                    <a:pt x="214" y="161"/>
                  </a:lnTo>
                  <a:lnTo>
                    <a:pt x="196" y="176"/>
                  </a:lnTo>
                  <a:lnTo>
                    <a:pt x="180" y="190"/>
                  </a:lnTo>
                  <a:lnTo>
                    <a:pt x="166" y="206"/>
                  </a:lnTo>
                  <a:lnTo>
                    <a:pt x="155" y="219"/>
                  </a:lnTo>
                  <a:lnTo>
                    <a:pt x="146" y="234"/>
                  </a:lnTo>
                  <a:lnTo>
                    <a:pt x="0" y="215"/>
                  </a:lnTo>
                  <a:lnTo>
                    <a:pt x="22" y="225"/>
                  </a:lnTo>
                  <a:lnTo>
                    <a:pt x="40" y="234"/>
                  </a:lnTo>
                  <a:lnTo>
                    <a:pt x="62" y="243"/>
                  </a:lnTo>
                  <a:lnTo>
                    <a:pt x="77" y="253"/>
                  </a:lnTo>
                  <a:lnTo>
                    <a:pt x="92" y="262"/>
                  </a:lnTo>
                  <a:lnTo>
                    <a:pt x="104" y="268"/>
                  </a:lnTo>
                  <a:lnTo>
                    <a:pt x="116" y="278"/>
                  </a:lnTo>
                  <a:lnTo>
                    <a:pt x="129" y="287"/>
                  </a:lnTo>
                  <a:lnTo>
                    <a:pt x="142" y="297"/>
                  </a:lnTo>
                  <a:lnTo>
                    <a:pt x="156" y="310"/>
                  </a:lnTo>
                  <a:lnTo>
                    <a:pt x="172" y="322"/>
                  </a:lnTo>
                  <a:lnTo>
                    <a:pt x="184" y="334"/>
                  </a:lnTo>
                  <a:lnTo>
                    <a:pt x="197" y="349"/>
                  </a:lnTo>
                  <a:lnTo>
                    <a:pt x="208" y="361"/>
                  </a:lnTo>
                  <a:lnTo>
                    <a:pt x="219" y="356"/>
                  </a:lnTo>
                  <a:lnTo>
                    <a:pt x="231" y="349"/>
                  </a:lnTo>
                  <a:lnTo>
                    <a:pt x="243" y="344"/>
                  </a:lnTo>
                  <a:lnTo>
                    <a:pt x="257" y="338"/>
                  </a:lnTo>
                  <a:lnTo>
                    <a:pt x="272" y="331"/>
                  </a:lnTo>
                  <a:lnTo>
                    <a:pt x="285" y="327"/>
                  </a:lnTo>
                  <a:lnTo>
                    <a:pt x="298" y="323"/>
                  </a:lnTo>
                  <a:lnTo>
                    <a:pt x="313" y="318"/>
                  </a:lnTo>
                  <a:lnTo>
                    <a:pt x="329" y="314"/>
                  </a:lnTo>
                  <a:lnTo>
                    <a:pt x="345" y="310"/>
                  </a:lnTo>
                  <a:lnTo>
                    <a:pt x="359" y="306"/>
                  </a:lnTo>
                  <a:lnTo>
                    <a:pt x="374" y="302"/>
                  </a:lnTo>
                  <a:lnTo>
                    <a:pt x="390" y="299"/>
                  </a:lnTo>
                  <a:lnTo>
                    <a:pt x="404" y="296"/>
                  </a:lnTo>
                  <a:lnTo>
                    <a:pt x="418" y="293"/>
                  </a:lnTo>
                  <a:lnTo>
                    <a:pt x="434" y="289"/>
                  </a:lnTo>
                  <a:lnTo>
                    <a:pt x="456" y="286"/>
                  </a:lnTo>
                  <a:lnTo>
                    <a:pt x="305" y="259"/>
                  </a:lnTo>
                  <a:lnTo>
                    <a:pt x="315" y="238"/>
                  </a:lnTo>
                  <a:lnTo>
                    <a:pt x="327" y="223"/>
                  </a:lnTo>
                  <a:lnTo>
                    <a:pt x="349" y="193"/>
                  </a:lnTo>
                  <a:lnTo>
                    <a:pt x="361" y="180"/>
                  </a:lnTo>
                  <a:lnTo>
                    <a:pt x="374" y="166"/>
                  </a:lnTo>
                  <a:lnTo>
                    <a:pt x="397" y="144"/>
                  </a:lnTo>
                  <a:lnTo>
                    <a:pt x="410" y="131"/>
                  </a:lnTo>
                  <a:lnTo>
                    <a:pt x="427" y="115"/>
                  </a:lnTo>
                  <a:lnTo>
                    <a:pt x="442" y="103"/>
                  </a:lnTo>
                  <a:lnTo>
                    <a:pt x="455" y="93"/>
                  </a:lnTo>
                  <a:lnTo>
                    <a:pt x="468" y="82"/>
                  </a:lnTo>
                  <a:lnTo>
                    <a:pt x="483" y="72"/>
                  </a:lnTo>
                  <a:lnTo>
                    <a:pt x="499" y="61"/>
                  </a:lnTo>
                  <a:lnTo>
                    <a:pt x="516" y="53"/>
                  </a:lnTo>
                  <a:lnTo>
                    <a:pt x="532" y="44"/>
                  </a:lnTo>
                  <a:lnTo>
                    <a:pt x="552" y="37"/>
                  </a:lnTo>
                  <a:lnTo>
                    <a:pt x="570" y="30"/>
                  </a:lnTo>
                  <a:lnTo>
                    <a:pt x="592" y="25"/>
                  </a:lnTo>
                  <a:lnTo>
                    <a:pt x="612" y="19"/>
                  </a:lnTo>
                  <a:lnTo>
                    <a:pt x="634" y="14"/>
                  </a:lnTo>
                  <a:lnTo>
                    <a:pt x="657" y="9"/>
                  </a:lnTo>
                  <a:lnTo>
                    <a:pt x="694" y="2"/>
                  </a:lnTo>
                </a:path>
              </a:pathLst>
            </a:custGeom>
            <a:solidFill>
              <a:srgbClr val="00FF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07536" name="Group 16">
            <a:extLst>
              <a:ext uri="{FF2B5EF4-FFF2-40B4-BE49-F238E27FC236}">
                <a16:creationId xmlns:a16="http://schemas.microsoft.com/office/drawing/2014/main" id="{C5F30DFC-A385-4B88-B853-61B3B6001DE8}"/>
              </a:ext>
            </a:extLst>
          </p:cNvPr>
          <p:cNvGrpSpPr>
            <a:grpSpLocks/>
          </p:cNvGrpSpPr>
          <p:nvPr/>
        </p:nvGrpSpPr>
        <p:grpSpPr bwMode="auto">
          <a:xfrm>
            <a:off x="4068366" y="2903935"/>
            <a:ext cx="733425" cy="573881"/>
            <a:chOff x="2457" y="2439"/>
            <a:chExt cx="616" cy="482"/>
          </a:xfrm>
        </p:grpSpPr>
        <p:sp>
          <p:nvSpPr>
            <p:cNvPr id="107537" name="Freeform 17">
              <a:extLst>
                <a:ext uri="{FF2B5EF4-FFF2-40B4-BE49-F238E27FC236}">
                  <a16:creationId xmlns:a16="http://schemas.microsoft.com/office/drawing/2014/main" id="{528CC7AE-D2BD-473D-9C8E-0ADBFD283A93}"/>
                </a:ext>
              </a:extLst>
            </p:cNvPr>
            <p:cNvSpPr>
              <a:spLocks/>
            </p:cNvSpPr>
            <p:nvPr/>
          </p:nvSpPr>
          <p:spPr bwMode="auto">
            <a:xfrm>
              <a:off x="2457" y="2439"/>
              <a:ext cx="568" cy="482"/>
            </a:xfrm>
            <a:custGeom>
              <a:avLst/>
              <a:gdLst>
                <a:gd name="T0" fmla="*/ 433 w 568"/>
                <a:gd name="T1" fmla="*/ 305 h 482"/>
                <a:gd name="T2" fmla="*/ 433 w 568"/>
                <a:gd name="T3" fmla="*/ 0 h 482"/>
                <a:gd name="T4" fmla="*/ 133 w 568"/>
                <a:gd name="T5" fmla="*/ 0 h 482"/>
                <a:gd name="T6" fmla="*/ 133 w 568"/>
                <a:gd name="T7" fmla="*/ 314 h 482"/>
                <a:gd name="T8" fmla="*/ 0 w 568"/>
                <a:gd name="T9" fmla="*/ 314 h 482"/>
                <a:gd name="T10" fmla="*/ 277 w 568"/>
                <a:gd name="T11" fmla="*/ 481 h 482"/>
                <a:gd name="T12" fmla="*/ 567 w 568"/>
                <a:gd name="T13" fmla="*/ 305 h 482"/>
                <a:gd name="T14" fmla="*/ 433 w 568"/>
                <a:gd name="T15" fmla="*/ 305 h 4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8" h="482">
                  <a:moveTo>
                    <a:pt x="433" y="305"/>
                  </a:moveTo>
                  <a:lnTo>
                    <a:pt x="433" y="0"/>
                  </a:lnTo>
                  <a:lnTo>
                    <a:pt x="133" y="0"/>
                  </a:lnTo>
                  <a:lnTo>
                    <a:pt x="133" y="314"/>
                  </a:lnTo>
                  <a:lnTo>
                    <a:pt x="0" y="314"/>
                  </a:lnTo>
                  <a:lnTo>
                    <a:pt x="277" y="481"/>
                  </a:lnTo>
                  <a:lnTo>
                    <a:pt x="567" y="305"/>
                  </a:lnTo>
                  <a:lnTo>
                    <a:pt x="433" y="305"/>
                  </a:lnTo>
                </a:path>
              </a:pathLst>
            </a:custGeom>
            <a:solidFill>
              <a:srgbClr val="0084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38" name="Freeform 18">
              <a:extLst>
                <a:ext uri="{FF2B5EF4-FFF2-40B4-BE49-F238E27FC236}">
                  <a16:creationId xmlns:a16="http://schemas.microsoft.com/office/drawing/2014/main" id="{8CFC4D83-8DF9-42E7-A378-ED85484B0A1F}"/>
                </a:ext>
              </a:extLst>
            </p:cNvPr>
            <p:cNvSpPr>
              <a:spLocks/>
            </p:cNvSpPr>
            <p:nvPr/>
          </p:nvSpPr>
          <p:spPr bwMode="auto">
            <a:xfrm>
              <a:off x="2505" y="2439"/>
              <a:ext cx="568" cy="482"/>
            </a:xfrm>
            <a:custGeom>
              <a:avLst/>
              <a:gdLst>
                <a:gd name="T0" fmla="*/ 433 w 568"/>
                <a:gd name="T1" fmla="*/ 305 h 482"/>
                <a:gd name="T2" fmla="*/ 433 w 568"/>
                <a:gd name="T3" fmla="*/ 0 h 482"/>
                <a:gd name="T4" fmla="*/ 133 w 568"/>
                <a:gd name="T5" fmla="*/ 0 h 482"/>
                <a:gd name="T6" fmla="*/ 133 w 568"/>
                <a:gd name="T7" fmla="*/ 314 h 482"/>
                <a:gd name="T8" fmla="*/ 0 w 568"/>
                <a:gd name="T9" fmla="*/ 314 h 482"/>
                <a:gd name="T10" fmla="*/ 277 w 568"/>
                <a:gd name="T11" fmla="*/ 481 h 482"/>
                <a:gd name="T12" fmla="*/ 567 w 568"/>
                <a:gd name="T13" fmla="*/ 305 h 482"/>
                <a:gd name="T14" fmla="*/ 433 w 568"/>
                <a:gd name="T15" fmla="*/ 305 h 4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8" h="482">
                  <a:moveTo>
                    <a:pt x="433" y="305"/>
                  </a:moveTo>
                  <a:lnTo>
                    <a:pt x="433" y="0"/>
                  </a:lnTo>
                  <a:lnTo>
                    <a:pt x="133" y="0"/>
                  </a:lnTo>
                  <a:lnTo>
                    <a:pt x="133" y="314"/>
                  </a:lnTo>
                  <a:lnTo>
                    <a:pt x="0" y="314"/>
                  </a:lnTo>
                  <a:lnTo>
                    <a:pt x="277" y="481"/>
                  </a:lnTo>
                  <a:lnTo>
                    <a:pt x="567" y="305"/>
                  </a:lnTo>
                  <a:lnTo>
                    <a:pt x="433" y="305"/>
                  </a:lnTo>
                </a:path>
              </a:pathLst>
            </a:custGeom>
            <a:solidFill>
              <a:srgbClr val="00FF00"/>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07539" name="Group 19">
            <a:extLst>
              <a:ext uri="{FF2B5EF4-FFF2-40B4-BE49-F238E27FC236}">
                <a16:creationId xmlns:a16="http://schemas.microsoft.com/office/drawing/2014/main" id="{679D6AC8-B1A3-4C54-B97E-048162F8B54C}"/>
              </a:ext>
            </a:extLst>
          </p:cNvPr>
          <p:cNvGrpSpPr>
            <a:grpSpLocks/>
          </p:cNvGrpSpPr>
          <p:nvPr/>
        </p:nvGrpSpPr>
        <p:grpSpPr bwMode="auto">
          <a:xfrm>
            <a:off x="4169569" y="1026319"/>
            <a:ext cx="748904" cy="748904"/>
            <a:chOff x="2542" y="862"/>
            <a:chExt cx="629" cy="629"/>
          </a:xfrm>
        </p:grpSpPr>
        <p:sp>
          <p:nvSpPr>
            <p:cNvPr id="107540" name="Oval 20">
              <a:extLst>
                <a:ext uri="{FF2B5EF4-FFF2-40B4-BE49-F238E27FC236}">
                  <a16:creationId xmlns:a16="http://schemas.microsoft.com/office/drawing/2014/main" id="{5975BEA9-AE56-4B44-A8F3-0139E7B88F68}"/>
                </a:ext>
              </a:extLst>
            </p:cNvPr>
            <p:cNvSpPr>
              <a:spLocks noChangeArrowheads="1"/>
            </p:cNvSpPr>
            <p:nvPr/>
          </p:nvSpPr>
          <p:spPr bwMode="auto">
            <a:xfrm>
              <a:off x="2542" y="862"/>
              <a:ext cx="629" cy="629"/>
            </a:xfrm>
            <a:prstGeom prst="ellipse">
              <a:avLst/>
            </a:prstGeom>
            <a:noFill/>
            <a:ln w="127000">
              <a:solidFill>
                <a:srgbClr val="FF003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07541" name="Line 21">
              <a:extLst>
                <a:ext uri="{FF2B5EF4-FFF2-40B4-BE49-F238E27FC236}">
                  <a16:creationId xmlns:a16="http://schemas.microsoft.com/office/drawing/2014/main" id="{8C9018AA-5CD7-43DA-9B5F-4D4D38DC7109}"/>
                </a:ext>
              </a:extLst>
            </p:cNvPr>
            <p:cNvSpPr>
              <a:spLocks noChangeShapeType="1"/>
            </p:cNvSpPr>
            <p:nvPr/>
          </p:nvSpPr>
          <p:spPr bwMode="auto">
            <a:xfrm>
              <a:off x="2662" y="886"/>
              <a:ext cx="390" cy="565"/>
            </a:xfrm>
            <a:prstGeom prst="line">
              <a:avLst/>
            </a:prstGeom>
            <a:noFill/>
            <a:ln w="127000">
              <a:solidFill>
                <a:srgbClr val="FF0033"/>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grpSp>
      <p:grpSp>
        <p:nvGrpSpPr>
          <p:cNvPr id="107542" name="Group 22">
            <a:extLst>
              <a:ext uri="{FF2B5EF4-FFF2-40B4-BE49-F238E27FC236}">
                <a16:creationId xmlns:a16="http://schemas.microsoft.com/office/drawing/2014/main" id="{6AA5A19A-05B3-4A4A-AD16-FF7B5D738CB4}"/>
              </a:ext>
            </a:extLst>
          </p:cNvPr>
          <p:cNvGrpSpPr>
            <a:grpSpLocks/>
          </p:cNvGrpSpPr>
          <p:nvPr/>
        </p:nvGrpSpPr>
        <p:grpSpPr bwMode="auto">
          <a:xfrm>
            <a:off x="4082654" y="1965723"/>
            <a:ext cx="1085850" cy="882253"/>
            <a:chOff x="2469" y="1651"/>
            <a:chExt cx="912" cy="741"/>
          </a:xfrm>
        </p:grpSpPr>
        <p:sp>
          <p:nvSpPr>
            <p:cNvPr id="107543" name="Freeform 23">
              <a:extLst>
                <a:ext uri="{FF2B5EF4-FFF2-40B4-BE49-F238E27FC236}">
                  <a16:creationId xmlns:a16="http://schemas.microsoft.com/office/drawing/2014/main" id="{D00ADD4F-AA41-4E5C-AE77-7E7CB4B46615}"/>
                </a:ext>
              </a:extLst>
            </p:cNvPr>
            <p:cNvSpPr>
              <a:spLocks/>
            </p:cNvSpPr>
            <p:nvPr/>
          </p:nvSpPr>
          <p:spPr bwMode="auto">
            <a:xfrm>
              <a:off x="2469" y="1651"/>
              <a:ext cx="912" cy="741"/>
            </a:xfrm>
            <a:custGeom>
              <a:avLst/>
              <a:gdLst>
                <a:gd name="T0" fmla="*/ 911 w 912"/>
                <a:gd name="T1" fmla="*/ 0 h 741"/>
                <a:gd name="T2" fmla="*/ 0 w 912"/>
                <a:gd name="T3" fmla="*/ 740 h 741"/>
                <a:gd name="T4" fmla="*/ 85 w 912"/>
                <a:gd name="T5" fmla="*/ 725 h 741"/>
                <a:gd name="T6" fmla="*/ 83 w 912"/>
                <a:gd name="T7" fmla="*/ 701 h 741"/>
                <a:gd name="T8" fmla="*/ 73 w 912"/>
                <a:gd name="T9" fmla="*/ 667 h 741"/>
                <a:gd name="T10" fmla="*/ 70 w 912"/>
                <a:gd name="T11" fmla="*/ 641 h 741"/>
                <a:gd name="T12" fmla="*/ 76 w 912"/>
                <a:gd name="T13" fmla="*/ 613 h 741"/>
                <a:gd name="T14" fmla="*/ 95 w 912"/>
                <a:gd name="T15" fmla="*/ 590 h 741"/>
                <a:gd name="T16" fmla="*/ 119 w 912"/>
                <a:gd name="T17" fmla="*/ 572 h 741"/>
                <a:gd name="T18" fmla="*/ 147 w 912"/>
                <a:gd name="T19" fmla="*/ 564 h 741"/>
                <a:gd name="T20" fmla="*/ 188 w 912"/>
                <a:gd name="T21" fmla="*/ 565 h 741"/>
                <a:gd name="T22" fmla="*/ 215 w 912"/>
                <a:gd name="T23" fmla="*/ 570 h 741"/>
                <a:gd name="T24" fmla="*/ 242 w 912"/>
                <a:gd name="T25" fmla="*/ 589 h 741"/>
                <a:gd name="T26" fmla="*/ 260 w 912"/>
                <a:gd name="T27" fmla="*/ 611 h 741"/>
                <a:gd name="T28" fmla="*/ 267 w 912"/>
                <a:gd name="T29" fmla="*/ 636 h 741"/>
                <a:gd name="T30" fmla="*/ 266 w 912"/>
                <a:gd name="T31" fmla="*/ 663 h 741"/>
                <a:gd name="T32" fmla="*/ 260 w 912"/>
                <a:gd name="T33" fmla="*/ 687 h 741"/>
                <a:gd name="T34" fmla="*/ 254 w 912"/>
                <a:gd name="T35" fmla="*/ 712 h 741"/>
                <a:gd name="T36" fmla="*/ 257 w 912"/>
                <a:gd name="T37" fmla="*/ 736 h 741"/>
                <a:gd name="T38" fmla="*/ 407 w 912"/>
                <a:gd name="T39" fmla="*/ 710 h 741"/>
                <a:gd name="T40" fmla="*/ 409 w 912"/>
                <a:gd name="T41" fmla="*/ 677 h 741"/>
                <a:gd name="T42" fmla="*/ 411 w 912"/>
                <a:gd name="T43" fmla="*/ 650 h 741"/>
                <a:gd name="T44" fmla="*/ 419 w 912"/>
                <a:gd name="T45" fmla="*/ 626 h 741"/>
                <a:gd name="T46" fmla="*/ 432 w 912"/>
                <a:gd name="T47" fmla="*/ 611 h 741"/>
                <a:gd name="T48" fmla="*/ 451 w 912"/>
                <a:gd name="T49" fmla="*/ 602 h 741"/>
                <a:gd name="T50" fmla="*/ 472 w 912"/>
                <a:gd name="T51" fmla="*/ 599 h 741"/>
                <a:gd name="T52" fmla="*/ 499 w 912"/>
                <a:gd name="T53" fmla="*/ 600 h 741"/>
                <a:gd name="T54" fmla="*/ 522 w 912"/>
                <a:gd name="T55" fmla="*/ 603 h 741"/>
                <a:gd name="T56" fmla="*/ 551 w 912"/>
                <a:gd name="T57" fmla="*/ 604 h 741"/>
                <a:gd name="T58" fmla="*/ 579 w 912"/>
                <a:gd name="T59" fmla="*/ 600 h 741"/>
                <a:gd name="T60" fmla="*/ 603 w 912"/>
                <a:gd name="T61" fmla="*/ 591 h 741"/>
                <a:gd name="T62" fmla="*/ 621 w 912"/>
                <a:gd name="T63" fmla="*/ 575 h 741"/>
                <a:gd name="T64" fmla="*/ 631 w 912"/>
                <a:gd name="T65" fmla="*/ 555 h 741"/>
                <a:gd name="T66" fmla="*/ 631 w 912"/>
                <a:gd name="T67" fmla="*/ 530 h 741"/>
                <a:gd name="T68" fmla="*/ 631 w 912"/>
                <a:gd name="T69" fmla="*/ 505 h 741"/>
                <a:gd name="T70" fmla="*/ 637 w 912"/>
                <a:gd name="T71" fmla="*/ 483 h 741"/>
                <a:gd name="T72" fmla="*/ 647 w 912"/>
                <a:gd name="T73" fmla="*/ 466 h 741"/>
                <a:gd name="T74" fmla="*/ 671 w 912"/>
                <a:gd name="T75" fmla="*/ 454 h 741"/>
                <a:gd name="T76" fmla="*/ 695 w 912"/>
                <a:gd name="T77" fmla="*/ 447 h 741"/>
                <a:gd name="T78" fmla="*/ 724 w 912"/>
                <a:gd name="T79" fmla="*/ 441 h 741"/>
                <a:gd name="T80" fmla="*/ 750 w 912"/>
                <a:gd name="T81" fmla="*/ 434 h 741"/>
                <a:gd name="T82" fmla="*/ 772 w 912"/>
                <a:gd name="T83" fmla="*/ 426 h 741"/>
                <a:gd name="T84" fmla="*/ 789 w 912"/>
                <a:gd name="T85" fmla="*/ 414 h 741"/>
                <a:gd name="T86" fmla="*/ 803 w 912"/>
                <a:gd name="T87" fmla="*/ 394 h 741"/>
                <a:gd name="T88" fmla="*/ 810 w 912"/>
                <a:gd name="T89" fmla="*/ 369 h 741"/>
                <a:gd name="T90" fmla="*/ 807 w 912"/>
                <a:gd name="T91" fmla="*/ 344 h 741"/>
                <a:gd name="T92" fmla="*/ 799 w 912"/>
                <a:gd name="T93" fmla="*/ 313 h 741"/>
                <a:gd name="T94" fmla="*/ 794 w 912"/>
                <a:gd name="T95" fmla="*/ 286 h 741"/>
                <a:gd name="T96" fmla="*/ 795 w 912"/>
                <a:gd name="T97" fmla="*/ 260 h 741"/>
                <a:gd name="T98" fmla="*/ 803 w 912"/>
                <a:gd name="T99" fmla="*/ 238 h 741"/>
                <a:gd name="T100" fmla="*/ 817 w 912"/>
                <a:gd name="T101" fmla="*/ 218 h 741"/>
                <a:gd name="T102" fmla="*/ 837 w 912"/>
                <a:gd name="T103" fmla="*/ 199 h 741"/>
                <a:gd name="T104" fmla="*/ 859 w 912"/>
                <a:gd name="T105" fmla="*/ 189 h 741"/>
                <a:gd name="T106" fmla="*/ 883 w 912"/>
                <a:gd name="T107" fmla="*/ 184 h 741"/>
                <a:gd name="T108" fmla="*/ 911 w 912"/>
                <a:gd name="T109" fmla="*/ 184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2" h="741">
                  <a:moveTo>
                    <a:pt x="911" y="184"/>
                  </a:moveTo>
                  <a:lnTo>
                    <a:pt x="911" y="0"/>
                  </a:lnTo>
                  <a:lnTo>
                    <a:pt x="0" y="0"/>
                  </a:lnTo>
                  <a:lnTo>
                    <a:pt x="0" y="740"/>
                  </a:lnTo>
                  <a:lnTo>
                    <a:pt x="81" y="740"/>
                  </a:lnTo>
                  <a:lnTo>
                    <a:pt x="85" y="725"/>
                  </a:lnTo>
                  <a:lnTo>
                    <a:pt x="85" y="715"/>
                  </a:lnTo>
                  <a:lnTo>
                    <a:pt x="83" y="701"/>
                  </a:lnTo>
                  <a:lnTo>
                    <a:pt x="78" y="686"/>
                  </a:lnTo>
                  <a:lnTo>
                    <a:pt x="73" y="667"/>
                  </a:lnTo>
                  <a:lnTo>
                    <a:pt x="71" y="654"/>
                  </a:lnTo>
                  <a:lnTo>
                    <a:pt x="70" y="641"/>
                  </a:lnTo>
                  <a:lnTo>
                    <a:pt x="72" y="627"/>
                  </a:lnTo>
                  <a:lnTo>
                    <a:pt x="76" y="613"/>
                  </a:lnTo>
                  <a:lnTo>
                    <a:pt x="85" y="600"/>
                  </a:lnTo>
                  <a:lnTo>
                    <a:pt x="95" y="590"/>
                  </a:lnTo>
                  <a:lnTo>
                    <a:pt x="107" y="579"/>
                  </a:lnTo>
                  <a:lnTo>
                    <a:pt x="119" y="572"/>
                  </a:lnTo>
                  <a:lnTo>
                    <a:pt x="134" y="566"/>
                  </a:lnTo>
                  <a:lnTo>
                    <a:pt x="147" y="564"/>
                  </a:lnTo>
                  <a:lnTo>
                    <a:pt x="166" y="563"/>
                  </a:lnTo>
                  <a:lnTo>
                    <a:pt x="188" y="565"/>
                  </a:lnTo>
                  <a:lnTo>
                    <a:pt x="203" y="566"/>
                  </a:lnTo>
                  <a:lnTo>
                    <a:pt x="215" y="570"/>
                  </a:lnTo>
                  <a:lnTo>
                    <a:pt x="227" y="577"/>
                  </a:lnTo>
                  <a:lnTo>
                    <a:pt x="242" y="589"/>
                  </a:lnTo>
                  <a:lnTo>
                    <a:pt x="251" y="600"/>
                  </a:lnTo>
                  <a:lnTo>
                    <a:pt x="260" y="611"/>
                  </a:lnTo>
                  <a:lnTo>
                    <a:pt x="264" y="624"/>
                  </a:lnTo>
                  <a:lnTo>
                    <a:pt x="267" y="636"/>
                  </a:lnTo>
                  <a:lnTo>
                    <a:pt x="267" y="650"/>
                  </a:lnTo>
                  <a:lnTo>
                    <a:pt x="266" y="663"/>
                  </a:lnTo>
                  <a:lnTo>
                    <a:pt x="263" y="675"/>
                  </a:lnTo>
                  <a:lnTo>
                    <a:pt x="260" y="687"/>
                  </a:lnTo>
                  <a:lnTo>
                    <a:pt x="256" y="700"/>
                  </a:lnTo>
                  <a:lnTo>
                    <a:pt x="254" y="712"/>
                  </a:lnTo>
                  <a:lnTo>
                    <a:pt x="254" y="723"/>
                  </a:lnTo>
                  <a:lnTo>
                    <a:pt x="257" y="736"/>
                  </a:lnTo>
                  <a:lnTo>
                    <a:pt x="409" y="736"/>
                  </a:lnTo>
                  <a:lnTo>
                    <a:pt x="407" y="710"/>
                  </a:lnTo>
                  <a:lnTo>
                    <a:pt x="409" y="691"/>
                  </a:lnTo>
                  <a:lnTo>
                    <a:pt x="409" y="677"/>
                  </a:lnTo>
                  <a:lnTo>
                    <a:pt x="410" y="663"/>
                  </a:lnTo>
                  <a:lnTo>
                    <a:pt x="411" y="650"/>
                  </a:lnTo>
                  <a:lnTo>
                    <a:pt x="415" y="635"/>
                  </a:lnTo>
                  <a:lnTo>
                    <a:pt x="419" y="626"/>
                  </a:lnTo>
                  <a:lnTo>
                    <a:pt x="424" y="617"/>
                  </a:lnTo>
                  <a:lnTo>
                    <a:pt x="432" y="611"/>
                  </a:lnTo>
                  <a:lnTo>
                    <a:pt x="441" y="605"/>
                  </a:lnTo>
                  <a:lnTo>
                    <a:pt x="451" y="602"/>
                  </a:lnTo>
                  <a:lnTo>
                    <a:pt x="462" y="600"/>
                  </a:lnTo>
                  <a:lnTo>
                    <a:pt x="472" y="599"/>
                  </a:lnTo>
                  <a:lnTo>
                    <a:pt x="486" y="599"/>
                  </a:lnTo>
                  <a:lnTo>
                    <a:pt x="499" y="600"/>
                  </a:lnTo>
                  <a:lnTo>
                    <a:pt x="508" y="602"/>
                  </a:lnTo>
                  <a:lnTo>
                    <a:pt x="522" y="603"/>
                  </a:lnTo>
                  <a:lnTo>
                    <a:pt x="536" y="604"/>
                  </a:lnTo>
                  <a:lnTo>
                    <a:pt x="551" y="604"/>
                  </a:lnTo>
                  <a:lnTo>
                    <a:pt x="565" y="603"/>
                  </a:lnTo>
                  <a:lnTo>
                    <a:pt x="579" y="600"/>
                  </a:lnTo>
                  <a:lnTo>
                    <a:pt x="593" y="597"/>
                  </a:lnTo>
                  <a:lnTo>
                    <a:pt x="603" y="591"/>
                  </a:lnTo>
                  <a:lnTo>
                    <a:pt x="614" y="584"/>
                  </a:lnTo>
                  <a:lnTo>
                    <a:pt x="621" y="575"/>
                  </a:lnTo>
                  <a:lnTo>
                    <a:pt x="628" y="565"/>
                  </a:lnTo>
                  <a:lnTo>
                    <a:pt x="631" y="555"/>
                  </a:lnTo>
                  <a:lnTo>
                    <a:pt x="633" y="542"/>
                  </a:lnTo>
                  <a:lnTo>
                    <a:pt x="631" y="530"/>
                  </a:lnTo>
                  <a:lnTo>
                    <a:pt x="631" y="518"/>
                  </a:lnTo>
                  <a:lnTo>
                    <a:pt x="631" y="505"/>
                  </a:lnTo>
                  <a:lnTo>
                    <a:pt x="634" y="494"/>
                  </a:lnTo>
                  <a:lnTo>
                    <a:pt x="637" y="483"/>
                  </a:lnTo>
                  <a:lnTo>
                    <a:pt x="642" y="473"/>
                  </a:lnTo>
                  <a:lnTo>
                    <a:pt x="647" y="466"/>
                  </a:lnTo>
                  <a:lnTo>
                    <a:pt x="658" y="459"/>
                  </a:lnTo>
                  <a:lnTo>
                    <a:pt x="671" y="454"/>
                  </a:lnTo>
                  <a:lnTo>
                    <a:pt x="683" y="450"/>
                  </a:lnTo>
                  <a:lnTo>
                    <a:pt x="695" y="447"/>
                  </a:lnTo>
                  <a:lnTo>
                    <a:pt x="707" y="444"/>
                  </a:lnTo>
                  <a:lnTo>
                    <a:pt x="724" y="441"/>
                  </a:lnTo>
                  <a:lnTo>
                    <a:pt x="737" y="438"/>
                  </a:lnTo>
                  <a:lnTo>
                    <a:pt x="750" y="434"/>
                  </a:lnTo>
                  <a:lnTo>
                    <a:pt x="761" y="430"/>
                  </a:lnTo>
                  <a:lnTo>
                    <a:pt x="772" y="426"/>
                  </a:lnTo>
                  <a:lnTo>
                    <a:pt x="781" y="420"/>
                  </a:lnTo>
                  <a:lnTo>
                    <a:pt x="789" y="414"/>
                  </a:lnTo>
                  <a:lnTo>
                    <a:pt x="797" y="403"/>
                  </a:lnTo>
                  <a:lnTo>
                    <a:pt x="803" y="394"/>
                  </a:lnTo>
                  <a:lnTo>
                    <a:pt x="807" y="382"/>
                  </a:lnTo>
                  <a:lnTo>
                    <a:pt x="810" y="369"/>
                  </a:lnTo>
                  <a:lnTo>
                    <a:pt x="808" y="357"/>
                  </a:lnTo>
                  <a:lnTo>
                    <a:pt x="807" y="344"/>
                  </a:lnTo>
                  <a:lnTo>
                    <a:pt x="803" y="329"/>
                  </a:lnTo>
                  <a:lnTo>
                    <a:pt x="799" y="313"/>
                  </a:lnTo>
                  <a:lnTo>
                    <a:pt x="795" y="297"/>
                  </a:lnTo>
                  <a:lnTo>
                    <a:pt x="794" y="286"/>
                  </a:lnTo>
                  <a:lnTo>
                    <a:pt x="794" y="275"/>
                  </a:lnTo>
                  <a:lnTo>
                    <a:pt x="795" y="260"/>
                  </a:lnTo>
                  <a:lnTo>
                    <a:pt x="799" y="247"/>
                  </a:lnTo>
                  <a:lnTo>
                    <a:pt x="803" y="238"/>
                  </a:lnTo>
                  <a:lnTo>
                    <a:pt x="809" y="229"/>
                  </a:lnTo>
                  <a:lnTo>
                    <a:pt x="817" y="218"/>
                  </a:lnTo>
                  <a:lnTo>
                    <a:pt x="826" y="208"/>
                  </a:lnTo>
                  <a:lnTo>
                    <a:pt x="837" y="199"/>
                  </a:lnTo>
                  <a:lnTo>
                    <a:pt x="848" y="193"/>
                  </a:lnTo>
                  <a:lnTo>
                    <a:pt x="859" y="189"/>
                  </a:lnTo>
                  <a:lnTo>
                    <a:pt x="871" y="185"/>
                  </a:lnTo>
                  <a:lnTo>
                    <a:pt x="883" y="184"/>
                  </a:lnTo>
                  <a:lnTo>
                    <a:pt x="896" y="184"/>
                  </a:lnTo>
                  <a:lnTo>
                    <a:pt x="911" y="184"/>
                  </a:lnTo>
                </a:path>
              </a:pathLst>
            </a:custGeom>
            <a:solidFill>
              <a:srgbClr val="00808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44" name="Rectangle 24">
              <a:extLst>
                <a:ext uri="{FF2B5EF4-FFF2-40B4-BE49-F238E27FC236}">
                  <a16:creationId xmlns:a16="http://schemas.microsoft.com/office/drawing/2014/main" id="{937DFE79-F93D-4DC7-8847-D3CDC28D5E7D}"/>
                </a:ext>
              </a:extLst>
            </p:cNvPr>
            <p:cNvSpPr>
              <a:spLocks noChangeArrowheads="1"/>
            </p:cNvSpPr>
            <p:nvPr/>
          </p:nvSpPr>
          <p:spPr bwMode="auto">
            <a:xfrm>
              <a:off x="2497" y="1845"/>
              <a:ext cx="746"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769" tIns="27384" rIns="54769" bIns="27384">
              <a:spAutoFit/>
            </a:bodyPr>
            <a:lstStyle>
              <a:lvl1pPr defTabSz="585788">
                <a:defRPr sz="2400">
                  <a:solidFill>
                    <a:schemeClr val="tx1"/>
                  </a:solidFill>
                  <a:latin typeface="Times New Roman" panose="02020603050405020304" pitchFamily="18" charset="0"/>
                </a:defRPr>
              </a:lvl1pPr>
              <a:lvl2pPr marL="365125" defTabSz="585788">
                <a:defRPr sz="2400">
                  <a:solidFill>
                    <a:schemeClr val="tx1"/>
                  </a:solidFill>
                  <a:latin typeface="Times New Roman" panose="02020603050405020304" pitchFamily="18" charset="0"/>
                </a:defRPr>
              </a:lvl2pPr>
              <a:lvl3pPr marL="731838" defTabSz="585788">
                <a:defRPr sz="2400">
                  <a:solidFill>
                    <a:schemeClr val="tx1"/>
                  </a:solidFill>
                  <a:latin typeface="Times New Roman" panose="02020603050405020304" pitchFamily="18" charset="0"/>
                </a:defRPr>
              </a:lvl3pPr>
              <a:lvl4pPr marL="1096963" defTabSz="585788">
                <a:defRPr sz="2400">
                  <a:solidFill>
                    <a:schemeClr val="tx1"/>
                  </a:solidFill>
                  <a:latin typeface="Times New Roman" panose="02020603050405020304" pitchFamily="18" charset="0"/>
                </a:defRPr>
              </a:lvl4pPr>
              <a:lvl5pPr marL="1463675" defTabSz="585788">
                <a:defRPr sz="2400">
                  <a:solidFill>
                    <a:schemeClr val="tx1"/>
                  </a:solidFill>
                  <a:latin typeface="Times New Roman" panose="02020603050405020304" pitchFamily="18" charset="0"/>
                </a:defRPr>
              </a:lvl5pPr>
              <a:lvl6pPr marL="1920875" defTabSz="585788" eaLnBrk="0" fontAlgn="base" hangingPunct="0">
                <a:spcBef>
                  <a:spcPct val="0"/>
                </a:spcBef>
                <a:spcAft>
                  <a:spcPct val="0"/>
                </a:spcAft>
                <a:defRPr sz="2400">
                  <a:solidFill>
                    <a:schemeClr val="tx1"/>
                  </a:solidFill>
                  <a:latin typeface="Times New Roman" panose="02020603050405020304" pitchFamily="18" charset="0"/>
                </a:defRPr>
              </a:lvl6pPr>
              <a:lvl7pPr marL="2378075" defTabSz="585788" eaLnBrk="0" fontAlgn="base" hangingPunct="0">
                <a:spcBef>
                  <a:spcPct val="0"/>
                </a:spcBef>
                <a:spcAft>
                  <a:spcPct val="0"/>
                </a:spcAft>
                <a:defRPr sz="2400">
                  <a:solidFill>
                    <a:schemeClr val="tx1"/>
                  </a:solidFill>
                  <a:latin typeface="Times New Roman" panose="02020603050405020304" pitchFamily="18" charset="0"/>
                </a:defRPr>
              </a:lvl7pPr>
              <a:lvl8pPr marL="2835275" defTabSz="585788" eaLnBrk="0" fontAlgn="base" hangingPunct="0">
                <a:spcBef>
                  <a:spcPct val="0"/>
                </a:spcBef>
                <a:spcAft>
                  <a:spcPct val="0"/>
                </a:spcAft>
                <a:defRPr sz="2400">
                  <a:solidFill>
                    <a:schemeClr val="tx1"/>
                  </a:solidFill>
                  <a:latin typeface="Times New Roman" panose="02020603050405020304" pitchFamily="18" charset="0"/>
                </a:defRPr>
              </a:lvl8pPr>
              <a:lvl9pPr marL="3292475" defTabSz="585788"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solidFill>
                    <a:schemeClr val="hlink"/>
                  </a:solidFill>
                  <a:effectLst>
                    <a:outerShdw blurRad="38100" dist="38100" dir="2700000" algn="tl">
                      <a:srgbClr val="000000"/>
                    </a:outerShdw>
                  </a:effectLst>
                  <a:latin typeface="Helvetica" panose="020B0604020202020204" pitchFamily="34" charset="0"/>
                </a:rPr>
                <a:t>TLV</a:t>
              </a:r>
              <a:r>
                <a:rPr lang="en-US" altLang="en-US" i="1">
                  <a:solidFill>
                    <a:schemeClr val="hlink"/>
                  </a:solidFill>
                  <a:effectLst>
                    <a:outerShdw blurRad="38100" dist="38100" dir="2700000" algn="tl">
                      <a:srgbClr val="000000"/>
                    </a:outerShdw>
                  </a:effectLst>
                  <a:latin typeface="Helvetica" panose="020B0604020202020204" pitchFamily="34" charset="0"/>
                </a:rPr>
                <a:t> </a:t>
              </a:r>
              <a:r>
                <a:rPr lang="en-US" altLang="en-US" b="1" i="1" baseline="30000">
                  <a:solidFill>
                    <a:schemeClr val="hlink"/>
                  </a:solidFill>
                  <a:latin typeface="Helvetica" panose="020B0604020202020204" pitchFamily="34" charset="0"/>
                </a:rPr>
                <a:t>®</a:t>
              </a:r>
            </a:p>
          </p:txBody>
        </p:sp>
      </p:grpSp>
      <p:grpSp>
        <p:nvGrpSpPr>
          <p:cNvPr id="107545" name="Group 25">
            <a:extLst>
              <a:ext uri="{FF2B5EF4-FFF2-40B4-BE49-F238E27FC236}">
                <a16:creationId xmlns:a16="http://schemas.microsoft.com/office/drawing/2014/main" id="{687F643B-A864-42F1-8FF5-4941A8DAC3C1}"/>
              </a:ext>
            </a:extLst>
          </p:cNvPr>
          <p:cNvGrpSpPr>
            <a:grpSpLocks/>
          </p:cNvGrpSpPr>
          <p:nvPr/>
        </p:nvGrpSpPr>
        <p:grpSpPr bwMode="auto">
          <a:xfrm>
            <a:off x="6465092" y="1965723"/>
            <a:ext cx="1123950" cy="882253"/>
            <a:chOff x="4470" y="1651"/>
            <a:chExt cx="944" cy="741"/>
          </a:xfrm>
        </p:grpSpPr>
        <p:sp>
          <p:nvSpPr>
            <p:cNvPr id="107546" name="Freeform 26">
              <a:extLst>
                <a:ext uri="{FF2B5EF4-FFF2-40B4-BE49-F238E27FC236}">
                  <a16:creationId xmlns:a16="http://schemas.microsoft.com/office/drawing/2014/main" id="{37E08BD6-1AD4-4F8E-9DD4-E3ADBBF56CA3}"/>
                </a:ext>
              </a:extLst>
            </p:cNvPr>
            <p:cNvSpPr>
              <a:spLocks/>
            </p:cNvSpPr>
            <p:nvPr/>
          </p:nvSpPr>
          <p:spPr bwMode="auto">
            <a:xfrm>
              <a:off x="4470" y="1651"/>
              <a:ext cx="913" cy="741"/>
            </a:xfrm>
            <a:custGeom>
              <a:avLst/>
              <a:gdLst>
                <a:gd name="T0" fmla="*/ 0 w 913"/>
                <a:gd name="T1" fmla="*/ 740 h 741"/>
                <a:gd name="T2" fmla="*/ 911 w 913"/>
                <a:gd name="T3" fmla="*/ 0 h 741"/>
                <a:gd name="T4" fmla="*/ 826 w 913"/>
                <a:gd name="T5" fmla="*/ 14 h 741"/>
                <a:gd name="T6" fmla="*/ 828 w 913"/>
                <a:gd name="T7" fmla="*/ 39 h 741"/>
                <a:gd name="T8" fmla="*/ 838 w 913"/>
                <a:gd name="T9" fmla="*/ 72 h 741"/>
                <a:gd name="T10" fmla="*/ 840 w 913"/>
                <a:gd name="T11" fmla="*/ 98 h 741"/>
                <a:gd name="T12" fmla="*/ 835 w 913"/>
                <a:gd name="T13" fmla="*/ 126 h 741"/>
                <a:gd name="T14" fmla="*/ 815 w 913"/>
                <a:gd name="T15" fmla="*/ 149 h 741"/>
                <a:gd name="T16" fmla="*/ 792 w 913"/>
                <a:gd name="T17" fmla="*/ 167 h 741"/>
                <a:gd name="T18" fmla="*/ 763 w 913"/>
                <a:gd name="T19" fmla="*/ 176 h 741"/>
                <a:gd name="T20" fmla="*/ 723 w 913"/>
                <a:gd name="T21" fmla="*/ 175 h 741"/>
                <a:gd name="T22" fmla="*/ 696 w 913"/>
                <a:gd name="T23" fmla="*/ 169 h 741"/>
                <a:gd name="T24" fmla="*/ 669 w 913"/>
                <a:gd name="T25" fmla="*/ 150 h 741"/>
                <a:gd name="T26" fmla="*/ 651 w 913"/>
                <a:gd name="T27" fmla="*/ 128 h 741"/>
                <a:gd name="T28" fmla="*/ 643 w 913"/>
                <a:gd name="T29" fmla="*/ 103 h 741"/>
                <a:gd name="T30" fmla="*/ 645 w 913"/>
                <a:gd name="T31" fmla="*/ 76 h 741"/>
                <a:gd name="T32" fmla="*/ 651 w 913"/>
                <a:gd name="T33" fmla="*/ 52 h 741"/>
                <a:gd name="T34" fmla="*/ 658 w 913"/>
                <a:gd name="T35" fmla="*/ 27 h 741"/>
                <a:gd name="T36" fmla="*/ 654 w 913"/>
                <a:gd name="T37" fmla="*/ 3 h 741"/>
                <a:gd name="T38" fmla="*/ 503 w 913"/>
                <a:gd name="T39" fmla="*/ 29 h 741"/>
                <a:gd name="T40" fmla="*/ 501 w 913"/>
                <a:gd name="T41" fmla="*/ 62 h 741"/>
                <a:gd name="T42" fmla="*/ 499 w 913"/>
                <a:gd name="T43" fmla="*/ 90 h 741"/>
                <a:gd name="T44" fmla="*/ 492 w 913"/>
                <a:gd name="T45" fmla="*/ 113 h 741"/>
                <a:gd name="T46" fmla="*/ 478 w 913"/>
                <a:gd name="T47" fmla="*/ 129 h 741"/>
                <a:gd name="T48" fmla="*/ 460 w 913"/>
                <a:gd name="T49" fmla="*/ 137 h 741"/>
                <a:gd name="T50" fmla="*/ 438 w 913"/>
                <a:gd name="T51" fmla="*/ 140 h 741"/>
                <a:gd name="T52" fmla="*/ 413 w 913"/>
                <a:gd name="T53" fmla="*/ 138 h 741"/>
                <a:gd name="T54" fmla="*/ 389 w 913"/>
                <a:gd name="T55" fmla="*/ 136 h 741"/>
                <a:gd name="T56" fmla="*/ 359 w 913"/>
                <a:gd name="T57" fmla="*/ 136 h 741"/>
                <a:gd name="T58" fmla="*/ 332 w 913"/>
                <a:gd name="T59" fmla="*/ 138 h 741"/>
                <a:gd name="T60" fmla="*/ 308 w 913"/>
                <a:gd name="T61" fmla="*/ 148 h 741"/>
                <a:gd name="T62" fmla="*/ 289 w 913"/>
                <a:gd name="T63" fmla="*/ 164 h 741"/>
                <a:gd name="T64" fmla="*/ 279 w 913"/>
                <a:gd name="T65" fmla="*/ 185 h 741"/>
                <a:gd name="T66" fmla="*/ 279 w 913"/>
                <a:gd name="T67" fmla="*/ 209 h 741"/>
                <a:gd name="T68" fmla="*/ 279 w 913"/>
                <a:gd name="T69" fmla="*/ 234 h 741"/>
                <a:gd name="T70" fmla="*/ 273 w 913"/>
                <a:gd name="T71" fmla="*/ 256 h 741"/>
                <a:gd name="T72" fmla="*/ 263 w 913"/>
                <a:gd name="T73" fmla="*/ 273 h 741"/>
                <a:gd name="T74" fmla="*/ 240 w 913"/>
                <a:gd name="T75" fmla="*/ 285 h 741"/>
                <a:gd name="T76" fmla="*/ 216 w 913"/>
                <a:gd name="T77" fmla="*/ 292 h 741"/>
                <a:gd name="T78" fmla="*/ 186 w 913"/>
                <a:gd name="T79" fmla="*/ 298 h 741"/>
                <a:gd name="T80" fmla="*/ 160 w 913"/>
                <a:gd name="T81" fmla="*/ 305 h 741"/>
                <a:gd name="T82" fmla="*/ 138 w 913"/>
                <a:gd name="T83" fmla="*/ 313 h 741"/>
                <a:gd name="T84" fmla="*/ 122 w 913"/>
                <a:gd name="T85" fmla="*/ 325 h 741"/>
                <a:gd name="T86" fmla="*/ 108 w 913"/>
                <a:gd name="T87" fmla="*/ 345 h 741"/>
                <a:gd name="T88" fmla="*/ 100 w 913"/>
                <a:gd name="T89" fmla="*/ 370 h 741"/>
                <a:gd name="T90" fmla="*/ 104 w 913"/>
                <a:gd name="T91" fmla="*/ 395 h 741"/>
                <a:gd name="T92" fmla="*/ 112 w 913"/>
                <a:gd name="T93" fmla="*/ 426 h 741"/>
                <a:gd name="T94" fmla="*/ 116 w 913"/>
                <a:gd name="T95" fmla="*/ 454 h 741"/>
                <a:gd name="T96" fmla="*/ 115 w 913"/>
                <a:gd name="T97" fmla="*/ 479 h 741"/>
                <a:gd name="T98" fmla="*/ 108 w 913"/>
                <a:gd name="T99" fmla="*/ 503 h 741"/>
                <a:gd name="T100" fmla="*/ 96 w 913"/>
                <a:gd name="T101" fmla="*/ 526 h 741"/>
                <a:gd name="T102" fmla="*/ 79 w 913"/>
                <a:gd name="T103" fmla="*/ 552 h 741"/>
                <a:gd name="T104" fmla="*/ 60 w 913"/>
                <a:gd name="T105" fmla="*/ 569 h 741"/>
                <a:gd name="T106" fmla="*/ 41 w 913"/>
                <a:gd name="T107" fmla="*/ 579 h 741"/>
                <a:gd name="T108" fmla="*/ 13 w 913"/>
                <a:gd name="T109" fmla="*/ 585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741">
                  <a:moveTo>
                    <a:pt x="0" y="585"/>
                  </a:moveTo>
                  <a:lnTo>
                    <a:pt x="0" y="740"/>
                  </a:lnTo>
                  <a:lnTo>
                    <a:pt x="912" y="740"/>
                  </a:lnTo>
                  <a:lnTo>
                    <a:pt x="911" y="0"/>
                  </a:lnTo>
                  <a:lnTo>
                    <a:pt x="830" y="0"/>
                  </a:lnTo>
                  <a:lnTo>
                    <a:pt x="826" y="14"/>
                  </a:lnTo>
                  <a:lnTo>
                    <a:pt x="826" y="24"/>
                  </a:lnTo>
                  <a:lnTo>
                    <a:pt x="828" y="39"/>
                  </a:lnTo>
                  <a:lnTo>
                    <a:pt x="833" y="53"/>
                  </a:lnTo>
                  <a:lnTo>
                    <a:pt x="838" y="72"/>
                  </a:lnTo>
                  <a:lnTo>
                    <a:pt x="840" y="86"/>
                  </a:lnTo>
                  <a:lnTo>
                    <a:pt x="840" y="98"/>
                  </a:lnTo>
                  <a:lnTo>
                    <a:pt x="839" y="112"/>
                  </a:lnTo>
                  <a:lnTo>
                    <a:pt x="835" y="126"/>
                  </a:lnTo>
                  <a:lnTo>
                    <a:pt x="826" y="138"/>
                  </a:lnTo>
                  <a:lnTo>
                    <a:pt x="815" y="149"/>
                  </a:lnTo>
                  <a:lnTo>
                    <a:pt x="805" y="160"/>
                  </a:lnTo>
                  <a:lnTo>
                    <a:pt x="792" y="167"/>
                  </a:lnTo>
                  <a:lnTo>
                    <a:pt x="777" y="172"/>
                  </a:lnTo>
                  <a:lnTo>
                    <a:pt x="763" y="176"/>
                  </a:lnTo>
                  <a:lnTo>
                    <a:pt x="745" y="176"/>
                  </a:lnTo>
                  <a:lnTo>
                    <a:pt x="723" y="175"/>
                  </a:lnTo>
                  <a:lnTo>
                    <a:pt x="709" y="172"/>
                  </a:lnTo>
                  <a:lnTo>
                    <a:pt x="696" y="169"/>
                  </a:lnTo>
                  <a:lnTo>
                    <a:pt x="684" y="162"/>
                  </a:lnTo>
                  <a:lnTo>
                    <a:pt x="669" y="150"/>
                  </a:lnTo>
                  <a:lnTo>
                    <a:pt x="660" y="139"/>
                  </a:lnTo>
                  <a:lnTo>
                    <a:pt x="651" y="128"/>
                  </a:lnTo>
                  <a:lnTo>
                    <a:pt x="646" y="115"/>
                  </a:lnTo>
                  <a:lnTo>
                    <a:pt x="643" y="103"/>
                  </a:lnTo>
                  <a:lnTo>
                    <a:pt x="643" y="90"/>
                  </a:lnTo>
                  <a:lnTo>
                    <a:pt x="645" y="76"/>
                  </a:lnTo>
                  <a:lnTo>
                    <a:pt x="648" y="64"/>
                  </a:lnTo>
                  <a:lnTo>
                    <a:pt x="651" y="52"/>
                  </a:lnTo>
                  <a:lnTo>
                    <a:pt x="655" y="40"/>
                  </a:lnTo>
                  <a:lnTo>
                    <a:pt x="658" y="27"/>
                  </a:lnTo>
                  <a:lnTo>
                    <a:pt x="658" y="16"/>
                  </a:lnTo>
                  <a:lnTo>
                    <a:pt x="654" y="3"/>
                  </a:lnTo>
                  <a:lnTo>
                    <a:pt x="502" y="3"/>
                  </a:lnTo>
                  <a:lnTo>
                    <a:pt x="503" y="29"/>
                  </a:lnTo>
                  <a:lnTo>
                    <a:pt x="502" y="47"/>
                  </a:lnTo>
                  <a:lnTo>
                    <a:pt x="501" y="62"/>
                  </a:lnTo>
                  <a:lnTo>
                    <a:pt x="501" y="76"/>
                  </a:lnTo>
                  <a:lnTo>
                    <a:pt x="499" y="90"/>
                  </a:lnTo>
                  <a:lnTo>
                    <a:pt x="496" y="104"/>
                  </a:lnTo>
                  <a:lnTo>
                    <a:pt x="492" y="113"/>
                  </a:lnTo>
                  <a:lnTo>
                    <a:pt x="486" y="122"/>
                  </a:lnTo>
                  <a:lnTo>
                    <a:pt x="478" y="129"/>
                  </a:lnTo>
                  <a:lnTo>
                    <a:pt x="470" y="135"/>
                  </a:lnTo>
                  <a:lnTo>
                    <a:pt x="460" y="137"/>
                  </a:lnTo>
                  <a:lnTo>
                    <a:pt x="449" y="139"/>
                  </a:lnTo>
                  <a:lnTo>
                    <a:pt x="438" y="140"/>
                  </a:lnTo>
                  <a:lnTo>
                    <a:pt x="425" y="140"/>
                  </a:lnTo>
                  <a:lnTo>
                    <a:pt x="413" y="138"/>
                  </a:lnTo>
                  <a:lnTo>
                    <a:pt x="402" y="137"/>
                  </a:lnTo>
                  <a:lnTo>
                    <a:pt x="389" y="136"/>
                  </a:lnTo>
                  <a:lnTo>
                    <a:pt x="374" y="136"/>
                  </a:lnTo>
                  <a:lnTo>
                    <a:pt x="359" y="136"/>
                  </a:lnTo>
                  <a:lnTo>
                    <a:pt x="345" y="136"/>
                  </a:lnTo>
                  <a:lnTo>
                    <a:pt x="332" y="138"/>
                  </a:lnTo>
                  <a:lnTo>
                    <a:pt x="318" y="142"/>
                  </a:lnTo>
                  <a:lnTo>
                    <a:pt x="308" y="148"/>
                  </a:lnTo>
                  <a:lnTo>
                    <a:pt x="297" y="155"/>
                  </a:lnTo>
                  <a:lnTo>
                    <a:pt x="289" y="164"/>
                  </a:lnTo>
                  <a:lnTo>
                    <a:pt x="282" y="175"/>
                  </a:lnTo>
                  <a:lnTo>
                    <a:pt x="279" y="185"/>
                  </a:lnTo>
                  <a:lnTo>
                    <a:pt x="277" y="197"/>
                  </a:lnTo>
                  <a:lnTo>
                    <a:pt x="279" y="209"/>
                  </a:lnTo>
                  <a:lnTo>
                    <a:pt x="280" y="221"/>
                  </a:lnTo>
                  <a:lnTo>
                    <a:pt x="279" y="234"/>
                  </a:lnTo>
                  <a:lnTo>
                    <a:pt x="277" y="245"/>
                  </a:lnTo>
                  <a:lnTo>
                    <a:pt x="273" y="256"/>
                  </a:lnTo>
                  <a:lnTo>
                    <a:pt x="269" y="266"/>
                  </a:lnTo>
                  <a:lnTo>
                    <a:pt x="263" y="273"/>
                  </a:lnTo>
                  <a:lnTo>
                    <a:pt x="253" y="280"/>
                  </a:lnTo>
                  <a:lnTo>
                    <a:pt x="240" y="285"/>
                  </a:lnTo>
                  <a:lnTo>
                    <a:pt x="227" y="289"/>
                  </a:lnTo>
                  <a:lnTo>
                    <a:pt x="216" y="292"/>
                  </a:lnTo>
                  <a:lnTo>
                    <a:pt x="203" y="295"/>
                  </a:lnTo>
                  <a:lnTo>
                    <a:pt x="186" y="298"/>
                  </a:lnTo>
                  <a:lnTo>
                    <a:pt x="174" y="301"/>
                  </a:lnTo>
                  <a:lnTo>
                    <a:pt x="160" y="305"/>
                  </a:lnTo>
                  <a:lnTo>
                    <a:pt x="149" y="309"/>
                  </a:lnTo>
                  <a:lnTo>
                    <a:pt x="138" y="313"/>
                  </a:lnTo>
                  <a:lnTo>
                    <a:pt x="129" y="320"/>
                  </a:lnTo>
                  <a:lnTo>
                    <a:pt x="122" y="325"/>
                  </a:lnTo>
                  <a:lnTo>
                    <a:pt x="113" y="336"/>
                  </a:lnTo>
                  <a:lnTo>
                    <a:pt x="108" y="345"/>
                  </a:lnTo>
                  <a:lnTo>
                    <a:pt x="103" y="357"/>
                  </a:lnTo>
                  <a:lnTo>
                    <a:pt x="100" y="370"/>
                  </a:lnTo>
                  <a:lnTo>
                    <a:pt x="102" y="382"/>
                  </a:lnTo>
                  <a:lnTo>
                    <a:pt x="104" y="395"/>
                  </a:lnTo>
                  <a:lnTo>
                    <a:pt x="108" y="410"/>
                  </a:lnTo>
                  <a:lnTo>
                    <a:pt x="112" y="426"/>
                  </a:lnTo>
                  <a:lnTo>
                    <a:pt x="115" y="442"/>
                  </a:lnTo>
                  <a:lnTo>
                    <a:pt x="116" y="454"/>
                  </a:lnTo>
                  <a:lnTo>
                    <a:pt x="116" y="464"/>
                  </a:lnTo>
                  <a:lnTo>
                    <a:pt x="115" y="479"/>
                  </a:lnTo>
                  <a:lnTo>
                    <a:pt x="111" y="492"/>
                  </a:lnTo>
                  <a:lnTo>
                    <a:pt x="108" y="503"/>
                  </a:lnTo>
                  <a:lnTo>
                    <a:pt x="103" y="513"/>
                  </a:lnTo>
                  <a:lnTo>
                    <a:pt x="96" y="526"/>
                  </a:lnTo>
                  <a:lnTo>
                    <a:pt x="88" y="542"/>
                  </a:lnTo>
                  <a:lnTo>
                    <a:pt x="79" y="552"/>
                  </a:lnTo>
                  <a:lnTo>
                    <a:pt x="69" y="561"/>
                  </a:lnTo>
                  <a:lnTo>
                    <a:pt x="60" y="569"/>
                  </a:lnTo>
                  <a:lnTo>
                    <a:pt x="51" y="575"/>
                  </a:lnTo>
                  <a:lnTo>
                    <a:pt x="41" y="579"/>
                  </a:lnTo>
                  <a:lnTo>
                    <a:pt x="28" y="583"/>
                  </a:lnTo>
                  <a:lnTo>
                    <a:pt x="13" y="585"/>
                  </a:lnTo>
                  <a:lnTo>
                    <a:pt x="0" y="585"/>
                  </a:lnTo>
                </a:path>
              </a:pathLst>
            </a:custGeom>
            <a:solidFill>
              <a:srgbClr val="00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47" name="Rectangle 27">
              <a:extLst>
                <a:ext uri="{FF2B5EF4-FFF2-40B4-BE49-F238E27FC236}">
                  <a16:creationId xmlns:a16="http://schemas.microsoft.com/office/drawing/2014/main" id="{10AEF67D-9EE4-4E1C-8518-E145D2BB0640}"/>
                </a:ext>
              </a:extLst>
            </p:cNvPr>
            <p:cNvSpPr>
              <a:spLocks noChangeArrowheads="1"/>
            </p:cNvSpPr>
            <p:nvPr/>
          </p:nvSpPr>
          <p:spPr bwMode="auto">
            <a:xfrm>
              <a:off x="4589" y="1925"/>
              <a:ext cx="825"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769" tIns="27384" rIns="54769" bIns="27384">
              <a:spAutoFit/>
            </a:bodyPr>
            <a:lstStyle>
              <a:lvl1pPr defTabSz="585788">
                <a:defRPr sz="2400">
                  <a:solidFill>
                    <a:schemeClr val="tx1"/>
                  </a:solidFill>
                  <a:latin typeface="Times New Roman" panose="02020603050405020304" pitchFamily="18" charset="0"/>
                </a:defRPr>
              </a:lvl1pPr>
              <a:lvl2pPr marL="365125" defTabSz="585788">
                <a:defRPr sz="2400">
                  <a:solidFill>
                    <a:schemeClr val="tx1"/>
                  </a:solidFill>
                  <a:latin typeface="Times New Roman" panose="02020603050405020304" pitchFamily="18" charset="0"/>
                </a:defRPr>
              </a:lvl2pPr>
              <a:lvl3pPr marL="731838" defTabSz="585788">
                <a:defRPr sz="2400">
                  <a:solidFill>
                    <a:schemeClr val="tx1"/>
                  </a:solidFill>
                  <a:latin typeface="Times New Roman" panose="02020603050405020304" pitchFamily="18" charset="0"/>
                </a:defRPr>
              </a:lvl3pPr>
              <a:lvl4pPr marL="1096963" defTabSz="585788">
                <a:defRPr sz="2400">
                  <a:solidFill>
                    <a:schemeClr val="tx1"/>
                  </a:solidFill>
                  <a:latin typeface="Times New Roman" panose="02020603050405020304" pitchFamily="18" charset="0"/>
                </a:defRPr>
              </a:lvl4pPr>
              <a:lvl5pPr marL="1463675" defTabSz="585788">
                <a:defRPr sz="2400">
                  <a:solidFill>
                    <a:schemeClr val="tx1"/>
                  </a:solidFill>
                  <a:latin typeface="Times New Roman" panose="02020603050405020304" pitchFamily="18" charset="0"/>
                </a:defRPr>
              </a:lvl5pPr>
              <a:lvl6pPr marL="1920875" defTabSz="585788" eaLnBrk="0" fontAlgn="base" hangingPunct="0">
                <a:spcBef>
                  <a:spcPct val="0"/>
                </a:spcBef>
                <a:spcAft>
                  <a:spcPct val="0"/>
                </a:spcAft>
                <a:defRPr sz="2400">
                  <a:solidFill>
                    <a:schemeClr val="tx1"/>
                  </a:solidFill>
                  <a:latin typeface="Times New Roman" panose="02020603050405020304" pitchFamily="18" charset="0"/>
                </a:defRPr>
              </a:lvl6pPr>
              <a:lvl7pPr marL="2378075" defTabSz="585788" eaLnBrk="0" fontAlgn="base" hangingPunct="0">
                <a:spcBef>
                  <a:spcPct val="0"/>
                </a:spcBef>
                <a:spcAft>
                  <a:spcPct val="0"/>
                </a:spcAft>
                <a:defRPr sz="2400">
                  <a:solidFill>
                    <a:schemeClr val="tx1"/>
                  </a:solidFill>
                  <a:latin typeface="Times New Roman" panose="02020603050405020304" pitchFamily="18" charset="0"/>
                </a:defRPr>
              </a:lvl7pPr>
              <a:lvl8pPr marL="2835275" defTabSz="585788" eaLnBrk="0" fontAlgn="base" hangingPunct="0">
                <a:spcBef>
                  <a:spcPct val="0"/>
                </a:spcBef>
                <a:spcAft>
                  <a:spcPct val="0"/>
                </a:spcAft>
                <a:defRPr sz="2400">
                  <a:solidFill>
                    <a:schemeClr val="tx1"/>
                  </a:solidFill>
                  <a:latin typeface="Times New Roman" panose="02020603050405020304" pitchFamily="18" charset="0"/>
                </a:defRPr>
              </a:lvl8pPr>
              <a:lvl9pPr marL="3292475" defTabSz="585788"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solidFill>
                    <a:schemeClr val="hlink"/>
                  </a:solidFill>
                  <a:effectLst>
                    <a:outerShdw blurRad="38100" dist="38100" dir="2700000" algn="tl">
                      <a:srgbClr val="000000"/>
                    </a:outerShdw>
                  </a:effectLst>
                  <a:latin typeface="Helvetica" panose="020B0604020202020204" pitchFamily="34" charset="0"/>
                </a:rPr>
                <a:t>WEEL</a:t>
              </a:r>
            </a:p>
          </p:txBody>
        </p:sp>
      </p:grpSp>
      <p:sp>
        <p:nvSpPr>
          <p:cNvPr id="107548" name="Rectangle 28">
            <a:extLst>
              <a:ext uri="{FF2B5EF4-FFF2-40B4-BE49-F238E27FC236}">
                <a16:creationId xmlns:a16="http://schemas.microsoft.com/office/drawing/2014/main" id="{9BA9FACB-A812-4281-ADB4-6F1FB39E0A74}"/>
              </a:ext>
            </a:extLst>
          </p:cNvPr>
          <p:cNvSpPr>
            <a:spLocks noChangeArrowheads="1"/>
          </p:cNvSpPr>
          <p:nvPr/>
        </p:nvSpPr>
        <p:spPr bwMode="auto">
          <a:xfrm>
            <a:off x="2987279" y="2303860"/>
            <a:ext cx="309380" cy="309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769" tIns="27384" rIns="54769" bIns="27384">
            <a:spAutoFit/>
          </a:bodyPr>
          <a:lstStyle>
            <a:lvl1pPr defTabSz="585788">
              <a:defRPr sz="2400">
                <a:solidFill>
                  <a:schemeClr val="tx1"/>
                </a:solidFill>
                <a:latin typeface="Times New Roman" panose="02020603050405020304" pitchFamily="18" charset="0"/>
              </a:defRPr>
            </a:lvl1pPr>
            <a:lvl2pPr marL="365125" defTabSz="585788">
              <a:defRPr sz="2400">
                <a:solidFill>
                  <a:schemeClr val="tx1"/>
                </a:solidFill>
                <a:latin typeface="Times New Roman" panose="02020603050405020304" pitchFamily="18" charset="0"/>
              </a:defRPr>
            </a:lvl2pPr>
            <a:lvl3pPr marL="731838" defTabSz="585788">
              <a:defRPr sz="2400">
                <a:solidFill>
                  <a:schemeClr val="tx1"/>
                </a:solidFill>
                <a:latin typeface="Times New Roman" panose="02020603050405020304" pitchFamily="18" charset="0"/>
              </a:defRPr>
            </a:lvl3pPr>
            <a:lvl4pPr marL="1096963" defTabSz="585788">
              <a:defRPr sz="2400">
                <a:solidFill>
                  <a:schemeClr val="tx1"/>
                </a:solidFill>
                <a:latin typeface="Times New Roman" panose="02020603050405020304" pitchFamily="18" charset="0"/>
              </a:defRPr>
            </a:lvl4pPr>
            <a:lvl5pPr marL="1463675" defTabSz="585788">
              <a:defRPr sz="2400">
                <a:solidFill>
                  <a:schemeClr val="tx1"/>
                </a:solidFill>
                <a:latin typeface="Times New Roman" panose="02020603050405020304" pitchFamily="18" charset="0"/>
              </a:defRPr>
            </a:lvl5pPr>
            <a:lvl6pPr marL="1920875" defTabSz="585788" eaLnBrk="0" fontAlgn="base" hangingPunct="0">
              <a:spcBef>
                <a:spcPct val="0"/>
              </a:spcBef>
              <a:spcAft>
                <a:spcPct val="0"/>
              </a:spcAft>
              <a:defRPr sz="2400">
                <a:solidFill>
                  <a:schemeClr val="tx1"/>
                </a:solidFill>
                <a:latin typeface="Times New Roman" panose="02020603050405020304" pitchFamily="18" charset="0"/>
              </a:defRPr>
            </a:lvl6pPr>
            <a:lvl7pPr marL="2378075" defTabSz="585788" eaLnBrk="0" fontAlgn="base" hangingPunct="0">
              <a:spcBef>
                <a:spcPct val="0"/>
              </a:spcBef>
              <a:spcAft>
                <a:spcPct val="0"/>
              </a:spcAft>
              <a:defRPr sz="2400">
                <a:solidFill>
                  <a:schemeClr val="tx1"/>
                </a:solidFill>
                <a:latin typeface="Times New Roman" panose="02020603050405020304" pitchFamily="18" charset="0"/>
              </a:defRPr>
            </a:lvl7pPr>
            <a:lvl8pPr marL="2835275" defTabSz="585788" eaLnBrk="0" fontAlgn="base" hangingPunct="0">
              <a:spcBef>
                <a:spcPct val="0"/>
              </a:spcBef>
              <a:spcAft>
                <a:spcPct val="0"/>
              </a:spcAft>
              <a:defRPr sz="2400">
                <a:solidFill>
                  <a:schemeClr val="tx1"/>
                </a:solidFill>
                <a:latin typeface="Times New Roman" panose="02020603050405020304" pitchFamily="18" charset="0"/>
              </a:defRPr>
            </a:lvl8pPr>
            <a:lvl9pPr marL="3292475" defTabSz="585788"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50">
                <a:latin typeface="Book Antiqua" panose="02040602050305030304" pitchFamily="18" charset="0"/>
              </a:rPr>
              <a:t>or</a:t>
            </a:r>
          </a:p>
        </p:txBody>
      </p:sp>
      <p:sp>
        <p:nvSpPr>
          <p:cNvPr id="107549" name="Rectangle 29">
            <a:extLst>
              <a:ext uri="{FF2B5EF4-FFF2-40B4-BE49-F238E27FC236}">
                <a16:creationId xmlns:a16="http://schemas.microsoft.com/office/drawing/2014/main" id="{A4B0A317-5AB0-4976-910D-BD62174D74C1}"/>
              </a:ext>
            </a:extLst>
          </p:cNvPr>
          <p:cNvSpPr>
            <a:spLocks noChangeArrowheads="1"/>
          </p:cNvSpPr>
          <p:nvPr/>
        </p:nvSpPr>
        <p:spPr bwMode="auto">
          <a:xfrm>
            <a:off x="5501879" y="2303860"/>
            <a:ext cx="708528" cy="309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769" tIns="27384" rIns="54769" bIns="27384">
            <a:spAutoFit/>
          </a:bodyPr>
          <a:lstStyle>
            <a:lvl1pPr defTabSz="585788">
              <a:defRPr sz="2400">
                <a:solidFill>
                  <a:schemeClr val="tx1"/>
                </a:solidFill>
                <a:latin typeface="Times New Roman" panose="02020603050405020304" pitchFamily="18" charset="0"/>
              </a:defRPr>
            </a:lvl1pPr>
            <a:lvl2pPr marL="365125" defTabSz="585788">
              <a:defRPr sz="2400">
                <a:solidFill>
                  <a:schemeClr val="tx1"/>
                </a:solidFill>
                <a:latin typeface="Times New Roman" panose="02020603050405020304" pitchFamily="18" charset="0"/>
              </a:defRPr>
            </a:lvl2pPr>
            <a:lvl3pPr marL="731838" defTabSz="585788">
              <a:defRPr sz="2400">
                <a:solidFill>
                  <a:schemeClr val="tx1"/>
                </a:solidFill>
                <a:latin typeface="Times New Roman" panose="02020603050405020304" pitchFamily="18" charset="0"/>
              </a:defRPr>
            </a:lvl3pPr>
            <a:lvl4pPr marL="1096963" defTabSz="585788">
              <a:defRPr sz="2400">
                <a:solidFill>
                  <a:schemeClr val="tx1"/>
                </a:solidFill>
                <a:latin typeface="Times New Roman" panose="02020603050405020304" pitchFamily="18" charset="0"/>
              </a:defRPr>
            </a:lvl4pPr>
            <a:lvl5pPr marL="1463675" defTabSz="585788">
              <a:defRPr sz="2400">
                <a:solidFill>
                  <a:schemeClr val="tx1"/>
                </a:solidFill>
                <a:latin typeface="Times New Roman" panose="02020603050405020304" pitchFamily="18" charset="0"/>
              </a:defRPr>
            </a:lvl5pPr>
            <a:lvl6pPr marL="1920875" defTabSz="585788" eaLnBrk="0" fontAlgn="base" hangingPunct="0">
              <a:spcBef>
                <a:spcPct val="0"/>
              </a:spcBef>
              <a:spcAft>
                <a:spcPct val="0"/>
              </a:spcAft>
              <a:defRPr sz="2400">
                <a:solidFill>
                  <a:schemeClr val="tx1"/>
                </a:solidFill>
                <a:latin typeface="Times New Roman" panose="02020603050405020304" pitchFamily="18" charset="0"/>
              </a:defRPr>
            </a:lvl6pPr>
            <a:lvl7pPr marL="2378075" defTabSz="585788" eaLnBrk="0" fontAlgn="base" hangingPunct="0">
              <a:spcBef>
                <a:spcPct val="0"/>
              </a:spcBef>
              <a:spcAft>
                <a:spcPct val="0"/>
              </a:spcAft>
              <a:defRPr sz="2400">
                <a:solidFill>
                  <a:schemeClr val="tx1"/>
                </a:solidFill>
                <a:latin typeface="Times New Roman" panose="02020603050405020304" pitchFamily="18" charset="0"/>
              </a:defRPr>
            </a:lvl7pPr>
            <a:lvl8pPr marL="2835275" defTabSz="585788" eaLnBrk="0" fontAlgn="base" hangingPunct="0">
              <a:spcBef>
                <a:spcPct val="0"/>
              </a:spcBef>
              <a:spcAft>
                <a:spcPct val="0"/>
              </a:spcAft>
              <a:defRPr sz="2400">
                <a:solidFill>
                  <a:schemeClr val="tx1"/>
                </a:solidFill>
                <a:latin typeface="Times New Roman" panose="02020603050405020304" pitchFamily="18" charset="0"/>
              </a:defRPr>
            </a:lvl8pPr>
            <a:lvl9pPr marL="3292475" defTabSz="585788"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50">
                <a:latin typeface="Book Antiqua" panose="02040602050305030304" pitchFamily="18" charset="0"/>
              </a:rPr>
              <a:t>&amp; / or</a:t>
            </a:r>
          </a:p>
        </p:txBody>
      </p:sp>
      <p:grpSp>
        <p:nvGrpSpPr>
          <p:cNvPr id="107550" name="Group 30">
            <a:extLst>
              <a:ext uri="{FF2B5EF4-FFF2-40B4-BE49-F238E27FC236}">
                <a16:creationId xmlns:a16="http://schemas.microsoft.com/office/drawing/2014/main" id="{7407B2E6-93F1-4F96-9703-A2BBDF0C4E0D}"/>
              </a:ext>
            </a:extLst>
          </p:cNvPr>
          <p:cNvGrpSpPr>
            <a:grpSpLocks/>
          </p:cNvGrpSpPr>
          <p:nvPr/>
        </p:nvGrpSpPr>
        <p:grpSpPr bwMode="auto">
          <a:xfrm>
            <a:off x="1438276" y="1749028"/>
            <a:ext cx="1203722" cy="1319213"/>
            <a:chOff x="248" y="1469"/>
            <a:chExt cx="1011" cy="1108"/>
          </a:xfrm>
        </p:grpSpPr>
        <p:sp>
          <p:nvSpPr>
            <p:cNvPr id="107551" name="Freeform 31">
              <a:extLst>
                <a:ext uri="{FF2B5EF4-FFF2-40B4-BE49-F238E27FC236}">
                  <a16:creationId xmlns:a16="http://schemas.microsoft.com/office/drawing/2014/main" id="{1F0A8416-3A27-495E-AEC9-87AFFB7740C0}"/>
                </a:ext>
              </a:extLst>
            </p:cNvPr>
            <p:cNvSpPr>
              <a:spLocks/>
            </p:cNvSpPr>
            <p:nvPr/>
          </p:nvSpPr>
          <p:spPr bwMode="auto">
            <a:xfrm>
              <a:off x="248" y="1469"/>
              <a:ext cx="1011" cy="1108"/>
            </a:xfrm>
            <a:custGeom>
              <a:avLst/>
              <a:gdLst>
                <a:gd name="T0" fmla="*/ 405 w 1011"/>
                <a:gd name="T1" fmla="*/ 176 h 1108"/>
                <a:gd name="T2" fmla="*/ 391 w 1011"/>
                <a:gd name="T3" fmla="*/ 84 h 1108"/>
                <a:gd name="T4" fmla="*/ 440 w 1011"/>
                <a:gd name="T5" fmla="*/ 10 h 1108"/>
                <a:gd name="T6" fmla="*/ 554 w 1011"/>
                <a:gd name="T7" fmla="*/ 2 h 1108"/>
                <a:gd name="T8" fmla="*/ 610 w 1011"/>
                <a:gd name="T9" fmla="*/ 45 h 1108"/>
                <a:gd name="T10" fmla="*/ 622 w 1011"/>
                <a:gd name="T11" fmla="*/ 120 h 1108"/>
                <a:gd name="T12" fmla="*/ 611 w 1011"/>
                <a:gd name="T13" fmla="*/ 201 h 1108"/>
                <a:gd name="T14" fmla="*/ 666 w 1011"/>
                <a:gd name="T15" fmla="*/ 249 h 1108"/>
                <a:gd name="T16" fmla="*/ 750 w 1011"/>
                <a:gd name="T17" fmla="*/ 270 h 1108"/>
                <a:gd name="T18" fmla="*/ 784 w 1011"/>
                <a:gd name="T19" fmla="*/ 308 h 1108"/>
                <a:gd name="T20" fmla="*/ 786 w 1011"/>
                <a:gd name="T21" fmla="*/ 361 h 1108"/>
                <a:gd name="T22" fmla="*/ 818 w 1011"/>
                <a:gd name="T23" fmla="*/ 409 h 1108"/>
                <a:gd name="T24" fmla="*/ 884 w 1011"/>
                <a:gd name="T25" fmla="*/ 419 h 1108"/>
                <a:gd name="T26" fmla="*/ 956 w 1011"/>
                <a:gd name="T27" fmla="*/ 415 h 1108"/>
                <a:gd name="T28" fmla="*/ 998 w 1011"/>
                <a:gd name="T29" fmla="*/ 438 h 1108"/>
                <a:gd name="T30" fmla="*/ 1009 w 1011"/>
                <a:gd name="T31" fmla="*/ 522 h 1108"/>
                <a:gd name="T32" fmla="*/ 998 w 1011"/>
                <a:gd name="T33" fmla="*/ 635 h 1108"/>
                <a:gd name="T34" fmla="*/ 955 w 1011"/>
                <a:gd name="T35" fmla="*/ 661 h 1108"/>
                <a:gd name="T36" fmla="*/ 877 w 1011"/>
                <a:gd name="T37" fmla="*/ 657 h 1108"/>
                <a:gd name="T38" fmla="*/ 820 w 1011"/>
                <a:gd name="T39" fmla="*/ 666 h 1108"/>
                <a:gd name="T40" fmla="*/ 787 w 1011"/>
                <a:gd name="T41" fmla="*/ 700 h 1108"/>
                <a:gd name="T42" fmla="*/ 784 w 1011"/>
                <a:gd name="T43" fmla="*/ 763 h 1108"/>
                <a:gd name="T44" fmla="*/ 747 w 1011"/>
                <a:gd name="T45" fmla="*/ 807 h 1108"/>
                <a:gd name="T46" fmla="*/ 680 w 1011"/>
                <a:gd name="T47" fmla="*/ 822 h 1108"/>
                <a:gd name="T48" fmla="*/ 622 w 1011"/>
                <a:gd name="T49" fmla="*/ 853 h 1108"/>
                <a:gd name="T50" fmla="*/ 610 w 1011"/>
                <a:gd name="T51" fmla="*/ 915 h 1108"/>
                <a:gd name="T52" fmla="*/ 622 w 1011"/>
                <a:gd name="T53" fmla="*/ 991 h 1108"/>
                <a:gd name="T54" fmla="*/ 594 w 1011"/>
                <a:gd name="T55" fmla="*/ 1064 h 1108"/>
                <a:gd name="T56" fmla="*/ 546 w 1011"/>
                <a:gd name="T57" fmla="*/ 1102 h 1108"/>
                <a:gd name="T58" fmla="*/ 471 w 1011"/>
                <a:gd name="T59" fmla="*/ 1106 h 1108"/>
                <a:gd name="T60" fmla="*/ 414 w 1011"/>
                <a:gd name="T61" fmla="*/ 1077 h 1108"/>
                <a:gd name="T62" fmla="*/ 387 w 1011"/>
                <a:gd name="T63" fmla="*/ 1023 h 1108"/>
                <a:gd name="T64" fmla="*/ 394 w 1011"/>
                <a:gd name="T65" fmla="*/ 959 h 1108"/>
                <a:gd name="T66" fmla="*/ 398 w 1011"/>
                <a:gd name="T67" fmla="*/ 902 h 1108"/>
                <a:gd name="T68" fmla="*/ 360 w 1011"/>
                <a:gd name="T69" fmla="*/ 861 h 1108"/>
                <a:gd name="T70" fmla="*/ 298 w 1011"/>
                <a:gd name="T71" fmla="*/ 845 h 1108"/>
                <a:gd name="T72" fmla="*/ 239 w 1011"/>
                <a:gd name="T73" fmla="*/ 822 h 1108"/>
                <a:gd name="T74" fmla="*/ 223 w 1011"/>
                <a:gd name="T75" fmla="*/ 758 h 1108"/>
                <a:gd name="T76" fmla="*/ 204 w 1011"/>
                <a:gd name="T77" fmla="*/ 705 h 1108"/>
                <a:gd name="T78" fmla="*/ 145 w 1011"/>
                <a:gd name="T79" fmla="*/ 685 h 1108"/>
                <a:gd name="T80" fmla="*/ 84 w 1011"/>
                <a:gd name="T81" fmla="*/ 691 h 1108"/>
                <a:gd name="T82" fmla="*/ 19 w 1011"/>
                <a:gd name="T83" fmla="*/ 674 h 1108"/>
                <a:gd name="T84" fmla="*/ 0 w 1011"/>
                <a:gd name="T85" fmla="*/ 601 h 1108"/>
                <a:gd name="T86" fmla="*/ 3 w 1011"/>
                <a:gd name="T87" fmla="*/ 494 h 1108"/>
                <a:gd name="T88" fmla="*/ 23 w 1011"/>
                <a:gd name="T89" fmla="*/ 430 h 1108"/>
                <a:gd name="T90" fmla="*/ 74 w 1011"/>
                <a:gd name="T91" fmla="*/ 414 h 1108"/>
                <a:gd name="T92" fmla="*/ 148 w 1011"/>
                <a:gd name="T93" fmla="*/ 420 h 1108"/>
                <a:gd name="T94" fmla="*/ 215 w 1011"/>
                <a:gd name="T95" fmla="*/ 394 h 1108"/>
                <a:gd name="T96" fmla="*/ 227 w 1011"/>
                <a:gd name="T97" fmla="*/ 336 h 1108"/>
                <a:gd name="T98" fmla="*/ 251 w 1011"/>
                <a:gd name="T99" fmla="*/ 277 h 1108"/>
                <a:gd name="T100" fmla="*/ 321 w 1011"/>
                <a:gd name="T101" fmla="*/ 256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1" h="1108">
                  <a:moveTo>
                    <a:pt x="384" y="231"/>
                  </a:moveTo>
                  <a:lnTo>
                    <a:pt x="394" y="218"/>
                  </a:lnTo>
                  <a:lnTo>
                    <a:pt x="401" y="206"/>
                  </a:lnTo>
                  <a:lnTo>
                    <a:pt x="405" y="193"/>
                  </a:lnTo>
                  <a:lnTo>
                    <a:pt x="405" y="176"/>
                  </a:lnTo>
                  <a:lnTo>
                    <a:pt x="400" y="156"/>
                  </a:lnTo>
                  <a:lnTo>
                    <a:pt x="396" y="140"/>
                  </a:lnTo>
                  <a:lnTo>
                    <a:pt x="391" y="119"/>
                  </a:lnTo>
                  <a:lnTo>
                    <a:pt x="389" y="97"/>
                  </a:lnTo>
                  <a:lnTo>
                    <a:pt x="391" y="84"/>
                  </a:lnTo>
                  <a:lnTo>
                    <a:pt x="395" y="67"/>
                  </a:lnTo>
                  <a:lnTo>
                    <a:pt x="403" y="50"/>
                  </a:lnTo>
                  <a:lnTo>
                    <a:pt x="414" y="33"/>
                  </a:lnTo>
                  <a:lnTo>
                    <a:pt x="428" y="20"/>
                  </a:lnTo>
                  <a:lnTo>
                    <a:pt x="440" y="10"/>
                  </a:lnTo>
                  <a:lnTo>
                    <a:pt x="458" y="4"/>
                  </a:lnTo>
                  <a:lnTo>
                    <a:pt x="479" y="0"/>
                  </a:lnTo>
                  <a:lnTo>
                    <a:pt x="500" y="0"/>
                  </a:lnTo>
                  <a:lnTo>
                    <a:pt x="530" y="0"/>
                  </a:lnTo>
                  <a:lnTo>
                    <a:pt x="554" y="2"/>
                  </a:lnTo>
                  <a:lnTo>
                    <a:pt x="567" y="7"/>
                  </a:lnTo>
                  <a:lnTo>
                    <a:pt x="578" y="13"/>
                  </a:lnTo>
                  <a:lnTo>
                    <a:pt x="588" y="20"/>
                  </a:lnTo>
                  <a:lnTo>
                    <a:pt x="599" y="31"/>
                  </a:lnTo>
                  <a:lnTo>
                    <a:pt x="610" y="45"/>
                  </a:lnTo>
                  <a:lnTo>
                    <a:pt x="618" y="58"/>
                  </a:lnTo>
                  <a:lnTo>
                    <a:pt x="622" y="68"/>
                  </a:lnTo>
                  <a:lnTo>
                    <a:pt x="625" y="88"/>
                  </a:lnTo>
                  <a:lnTo>
                    <a:pt x="625" y="104"/>
                  </a:lnTo>
                  <a:lnTo>
                    <a:pt x="622" y="120"/>
                  </a:lnTo>
                  <a:lnTo>
                    <a:pt x="619" y="133"/>
                  </a:lnTo>
                  <a:lnTo>
                    <a:pt x="615" y="153"/>
                  </a:lnTo>
                  <a:lnTo>
                    <a:pt x="610" y="175"/>
                  </a:lnTo>
                  <a:lnTo>
                    <a:pt x="607" y="188"/>
                  </a:lnTo>
                  <a:lnTo>
                    <a:pt x="611" y="201"/>
                  </a:lnTo>
                  <a:lnTo>
                    <a:pt x="616" y="211"/>
                  </a:lnTo>
                  <a:lnTo>
                    <a:pt x="625" y="224"/>
                  </a:lnTo>
                  <a:lnTo>
                    <a:pt x="637" y="234"/>
                  </a:lnTo>
                  <a:lnTo>
                    <a:pt x="649" y="243"/>
                  </a:lnTo>
                  <a:lnTo>
                    <a:pt x="666" y="249"/>
                  </a:lnTo>
                  <a:lnTo>
                    <a:pt x="683" y="254"/>
                  </a:lnTo>
                  <a:lnTo>
                    <a:pt x="700" y="258"/>
                  </a:lnTo>
                  <a:lnTo>
                    <a:pt x="718" y="260"/>
                  </a:lnTo>
                  <a:lnTo>
                    <a:pt x="735" y="265"/>
                  </a:lnTo>
                  <a:lnTo>
                    <a:pt x="750" y="270"/>
                  </a:lnTo>
                  <a:lnTo>
                    <a:pt x="761" y="276"/>
                  </a:lnTo>
                  <a:lnTo>
                    <a:pt x="770" y="282"/>
                  </a:lnTo>
                  <a:lnTo>
                    <a:pt x="776" y="289"/>
                  </a:lnTo>
                  <a:lnTo>
                    <a:pt x="780" y="297"/>
                  </a:lnTo>
                  <a:lnTo>
                    <a:pt x="784" y="308"/>
                  </a:lnTo>
                  <a:lnTo>
                    <a:pt x="786" y="317"/>
                  </a:lnTo>
                  <a:lnTo>
                    <a:pt x="787" y="326"/>
                  </a:lnTo>
                  <a:lnTo>
                    <a:pt x="787" y="337"/>
                  </a:lnTo>
                  <a:lnTo>
                    <a:pt x="786" y="351"/>
                  </a:lnTo>
                  <a:lnTo>
                    <a:pt x="786" y="361"/>
                  </a:lnTo>
                  <a:lnTo>
                    <a:pt x="788" y="374"/>
                  </a:lnTo>
                  <a:lnTo>
                    <a:pt x="794" y="385"/>
                  </a:lnTo>
                  <a:lnTo>
                    <a:pt x="800" y="394"/>
                  </a:lnTo>
                  <a:lnTo>
                    <a:pt x="808" y="401"/>
                  </a:lnTo>
                  <a:lnTo>
                    <a:pt x="818" y="409"/>
                  </a:lnTo>
                  <a:lnTo>
                    <a:pt x="828" y="414"/>
                  </a:lnTo>
                  <a:lnTo>
                    <a:pt x="844" y="417"/>
                  </a:lnTo>
                  <a:lnTo>
                    <a:pt x="858" y="419"/>
                  </a:lnTo>
                  <a:lnTo>
                    <a:pt x="870" y="420"/>
                  </a:lnTo>
                  <a:lnTo>
                    <a:pt x="884" y="419"/>
                  </a:lnTo>
                  <a:lnTo>
                    <a:pt x="902" y="417"/>
                  </a:lnTo>
                  <a:lnTo>
                    <a:pt x="915" y="417"/>
                  </a:lnTo>
                  <a:lnTo>
                    <a:pt x="928" y="415"/>
                  </a:lnTo>
                  <a:lnTo>
                    <a:pt x="941" y="414"/>
                  </a:lnTo>
                  <a:lnTo>
                    <a:pt x="956" y="415"/>
                  </a:lnTo>
                  <a:lnTo>
                    <a:pt x="964" y="417"/>
                  </a:lnTo>
                  <a:lnTo>
                    <a:pt x="973" y="419"/>
                  </a:lnTo>
                  <a:lnTo>
                    <a:pt x="982" y="424"/>
                  </a:lnTo>
                  <a:lnTo>
                    <a:pt x="991" y="430"/>
                  </a:lnTo>
                  <a:lnTo>
                    <a:pt x="998" y="438"/>
                  </a:lnTo>
                  <a:lnTo>
                    <a:pt x="1004" y="450"/>
                  </a:lnTo>
                  <a:lnTo>
                    <a:pt x="1006" y="461"/>
                  </a:lnTo>
                  <a:lnTo>
                    <a:pt x="1008" y="473"/>
                  </a:lnTo>
                  <a:lnTo>
                    <a:pt x="1010" y="496"/>
                  </a:lnTo>
                  <a:lnTo>
                    <a:pt x="1009" y="522"/>
                  </a:lnTo>
                  <a:lnTo>
                    <a:pt x="1010" y="551"/>
                  </a:lnTo>
                  <a:lnTo>
                    <a:pt x="1007" y="584"/>
                  </a:lnTo>
                  <a:lnTo>
                    <a:pt x="1005" y="607"/>
                  </a:lnTo>
                  <a:lnTo>
                    <a:pt x="1002" y="625"/>
                  </a:lnTo>
                  <a:lnTo>
                    <a:pt x="998" y="635"/>
                  </a:lnTo>
                  <a:lnTo>
                    <a:pt x="992" y="645"/>
                  </a:lnTo>
                  <a:lnTo>
                    <a:pt x="985" y="651"/>
                  </a:lnTo>
                  <a:lnTo>
                    <a:pt x="975" y="657"/>
                  </a:lnTo>
                  <a:lnTo>
                    <a:pt x="965" y="659"/>
                  </a:lnTo>
                  <a:lnTo>
                    <a:pt x="955" y="661"/>
                  </a:lnTo>
                  <a:lnTo>
                    <a:pt x="935" y="662"/>
                  </a:lnTo>
                  <a:lnTo>
                    <a:pt x="918" y="661"/>
                  </a:lnTo>
                  <a:lnTo>
                    <a:pt x="904" y="659"/>
                  </a:lnTo>
                  <a:lnTo>
                    <a:pt x="891" y="658"/>
                  </a:lnTo>
                  <a:lnTo>
                    <a:pt x="877" y="657"/>
                  </a:lnTo>
                  <a:lnTo>
                    <a:pt x="865" y="657"/>
                  </a:lnTo>
                  <a:lnTo>
                    <a:pt x="854" y="658"/>
                  </a:lnTo>
                  <a:lnTo>
                    <a:pt x="842" y="659"/>
                  </a:lnTo>
                  <a:lnTo>
                    <a:pt x="827" y="663"/>
                  </a:lnTo>
                  <a:lnTo>
                    <a:pt x="820" y="666"/>
                  </a:lnTo>
                  <a:lnTo>
                    <a:pt x="813" y="669"/>
                  </a:lnTo>
                  <a:lnTo>
                    <a:pt x="803" y="676"/>
                  </a:lnTo>
                  <a:lnTo>
                    <a:pt x="797" y="684"/>
                  </a:lnTo>
                  <a:lnTo>
                    <a:pt x="792" y="691"/>
                  </a:lnTo>
                  <a:lnTo>
                    <a:pt x="787" y="700"/>
                  </a:lnTo>
                  <a:lnTo>
                    <a:pt x="785" y="708"/>
                  </a:lnTo>
                  <a:lnTo>
                    <a:pt x="784" y="717"/>
                  </a:lnTo>
                  <a:lnTo>
                    <a:pt x="785" y="728"/>
                  </a:lnTo>
                  <a:lnTo>
                    <a:pt x="785" y="746"/>
                  </a:lnTo>
                  <a:lnTo>
                    <a:pt x="784" y="763"/>
                  </a:lnTo>
                  <a:lnTo>
                    <a:pt x="779" y="777"/>
                  </a:lnTo>
                  <a:lnTo>
                    <a:pt x="775" y="788"/>
                  </a:lnTo>
                  <a:lnTo>
                    <a:pt x="768" y="795"/>
                  </a:lnTo>
                  <a:lnTo>
                    <a:pt x="758" y="802"/>
                  </a:lnTo>
                  <a:lnTo>
                    <a:pt x="747" y="807"/>
                  </a:lnTo>
                  <a:lnTo>
                    <a:pt x="735" y="810"/>
                  </a:lnTo>
                  <a:lnTo>
                    <a:pt x="721" y="814"/>
                  </a:lnTo>
                  <a:lnTo>
                    <a:pt x="708" y="818"/>
                  </a:lnTo>
                  <a:lnTo>
                    <a:pt x="693" y="820"/>
                  </a:lnTo>
                  <a:lnTo>
                    <a:pt x="680" y="822"/>
                  </a:lnTo>
                  <a:lnTo>
                    <a:pt x="666" y="826"/>
                  </a:lnTo>
                  <a:lnTo>
                    <a:pt x="655" y="831"/>
                  </a:lnTo>
                  <a:lnTo>
                    <a:pt x="642" y="837"/>
                  </a:lnTo>
                  <a:lnTo>
                    <a:pt x="631" y="843"/>
                  </a:lnTo>
                  <a:lnTo>
                    <a:pt x="622" y="853"/>
                  </a:lnTo>
                  <a:lnTo>
                    <a:pt x="614" y="864"/>
                  </a:lnTo>
                  <a:lnTo>
                    <a:pt x="608" y="878"/>
                  </a:lnTo>
                  <a:lnTo>
                    <a:pt x="606" y="889"/>
                  </a:lnTo>
                  <a:lnTo>
                    <a:pt x="607" y="902"/>
                  </a:lnTo>
                  <a:lnTo>
                    <a:pt x="610" y="915"/>
                  </a:lnTo>
                  <a:lnTo>
                    <a:pt x="614" y="929"/>
                  </a:lnTo>
                  <a:lnTo>
                    <a:pt x="617" y="943"/>
                  </a:lnTo>
                  <a:lnTo>
                    <a:pt x="619" y="957"/>
                  </a:lnTo>
                  <a:lnTo>
                    <a:pt x="622" y="974"/>
                  </a:lnTo>
                  <a:lnTo>
                    <a:pt x="622" y="991"/>
                  </a:lnTo>
                  <a:lnTo>
                    <a:pt x="618" y="1009"/>
                  </a:lnTo>
                  <a:lnTo>
                    <a:pt x="614" y="1022"/>
                  </a:lnTo>
                  <a:lnTo>
                    <a:pt x="610" y="1035"/>
                  </a:lnTo>
                  <a:lnTo>
                    <a:pt x="603" y="1048"/>
                  </a:lnTo>
                  <a:lnTo>
                    <a:pt x="594" y="1064"/>
                  </a:lnTo>
                  <a:lnTo>
                    <a:pt x="585" y="1074"/>
                  </a:lnTo>
                  <a:lnTo>
                    <a:pt x="578" y="1081"/>
                  </a:lnTo>
                  <a:lnTo>
                    <a:pt x="567" y="1090"/>
                  </a:lnTo>
                  <a:lnTo>
                    <a:pt x="556" y="1098"/>
                  </a:lnTo>
                  <a:lnTo>
                    <a:pt x="546" y="1102"/>
                  </a:lnTo>
                  <a:lnTo>
                    <a:pt x="536" y="1104"/>
                  </a:lnTo>
                  <a:lnTo>
                    <a:pt x="521" y="1106"/>
                  </a:lnTo>
                  <a:lnTo>
                    <a:pt x="503" y="1107"/>
                  </a:lnTo>
                  <a:lnTo>
                    <a:pt x="481" y="1106"/>
                  </a:lnTo>
                  <a:lnTo>
                    <a:pt x="471" y="1106"/>
                  </a:lnTo>
                  <a:lnTo>
                    <a:pt x="457" y="1103"/>
                  </a:lnTo>
                  <a:lnTo>
                    <a:pt x="443" y="1099"/>
                  </a:lnTo>
                  <a:lnTo>
                    <a:pt x="431" y="1092"/>
                  </a:lnTo>
                  <a:lnTo>
                    <a:pt x="423" y="1086"/>
                  </a:lnTo>
                  <a:lnTo>
                    <a:pt x="414" y="1077"/>
                  </a:lnTo>
                  <a:lnTo>
                    <a:pt x="407" y="1070"/>
                  </a:lnTo>
                  <a:lnTo>
                    <a:pt x="399" y="1059"/>
                  </a:lnTo>
                  <a:lnTo>
                    <a:pt x="394" y="1049"/>
                  </a:lnTo>
                  <a:lnTo>
                    <a:pt x="390" y="1036"/>
                  </a:lnTo>
                  <a:lnTo>
                    <a:pt x="387" y="1023"/>
                  </a:lnTo>
                  <a:lnTo>
                    <a:pt x="387" y="1013"/>
                  </a:lnTo>
                  <a:lnTo>
                    <a:pt x="387" y="998"/>
                  </a:lnTo>
                  <a:lnTo>
                    <a:pt x="387" y="986"/>
                  </a:lnTo>
                  <a:lnTo>
                    <a:pt x="391" y="974"/>
                  </a:lnTo>
                  <a:lnTo>
                    <a:pt x="394" y="959"/>
                  </a:lnTo>
                  <a:lnTo>
                    <a:pt x="398" y="945"/>
                  </a:lnTo>
                  <a:lnTo>
                    <a:pt x="400" y="933"/>
                  </a:lnTo>
                  <a:lnTo>
                    <a:pt x="401" y="921"/>
                  </a:lnTo>
                  <a:lnTo>
                    <a:pt x="400" y="911"/>
                  </a:lnTo>
                  <a:lnTo>
                    <a:pt x="398" y="902"/>
                  </a:lnTo>
                  <a:lnTo>
                    <a:pt x="391" y="890"/>
                  </a:lnTo>
                  <a:lnTo>
                    <a:pt x="386" y="882"/>
                  </a:lnTo>
                  <a:lnTo>
                    <a:pt x="378" y="874"/>
                  </a:lnTo>
                  <a:lnTo>
                    <a:pt x="369" y="867"/>
                  </a:lnTo>
                  <a:lnTo>
                    <a:pt x="360" y="861"/>
                  </a:lnTo>
                  <a:lnTo>
                    <a:pt x="347" y="856"/>
                  </a:lnTo>
                  <a:lnTo>
                    <a:pt x="337" y="853"/>
                  </a:lnTo>
                  <a:lnTo>
                    <a:pt x="323" y="850"/>
                  </a:lnTo>
                  <a:lnTo>
                    <a:pt x="310" y="848"/>
                  </a:lnTo>
                  <a:lnTo>
                    <a:pt x="298" y="845"/>
                  </a:lnTo>
                  <a:lnTo>
                    <a:pt x="284" y="842"/>
                  </a:lnTo>
                  <a:lnTo>
                    <a:pt x="272" y="838"/>
                  </a:lnTo>
                  <a:lnTo>
                    <a:pt x="258" y="834"/>
                  </a:lnTo>
                  <a:lnTo>
                    <a:pt x="247" y="829"/>
                  </a:lnTo>
                  <a:lnTo>
                    <a:pt x="239" y="822"/>
                  </a:lnTo>
                  <a:lnTo>
                    <a:pt x="231" y="812"/>
                  </a:lnTo>
                  <a:lnTo>
                    <a:pt x="227" y="800"/>
                  </a:lnTo>
                  <a:lnTo>
                    <a:pt x="223" y="785"/>
                  </a:lnTo>
                  <a:lnTo>
                    <a:pt x="222" y="772"/>
                  </a:lnTo>
                  <a:lnTo>
                    <a:pt x="223" y="758"/>
                  </a:lnTo>
                  <a:lnTo>
                    <a:pt x="224" y="747"/>
                  </a:lnTo>
                  <a:lnTo>
                    <a:pt x="223" y="733"/>
                  </a:lnTo>
                  <a:lnTo>
                    <a:pt x="219" y="723"/>
                  </a:lnTo>
                  <a:lnTo>
                    <a:pt x="211" y="712"/>
                  </a:lnTo>
                  <a:lnTo>
                    <a:pt x="204" y="705"/>
                  </a:lnTo>
                  <a:lnTo>
                    <a:pt x="196" y="698"/>
                  </a:lnTo>
                  <a:lnTo>
                    <a:pt x="184" y="693"/>
                  </a:lnTo>
                  <a:lnTo>
                    <a:pt x="171" y="689"/>
                  </a:lnTo>
                  <a:lnTo>
                    <a:pt x="156" y="687"/>
                  </a:lnTo>
                  <a:lnTo>
                    <a:pt x="145" y="685"/>
                  </a:lnTo>
                  <a:lnTo>
                    <a:pt x="131" y="685"/>
                  </a:lnTo>
                  <a:lnTo>
                    <a:pt x="119" y="687"/>
                  </a:lnTo>
                  <a:lnTo>
                    <a:pt x="107" y="688"/>
                  </a:lnTo>
                  <a:lnTo>
                    <a:pt x="96" y="689"/>
                  </a:lnTo>
                  <a:lnTo>
                    <a:pt x="84" y="691"/>
                  </a:lnTo>
                  <a:lnTo>
                    <a:pt x="64" y="691"/>
                  </a:lnTo>
                  <a:lnTo>
                    <a:pt x="51" y="690"/>
                  </a:lnTo>
                  <a:lnTo>
                    <a:pt x="39" y="687"/>
                  </a:lnTo>
                  <a:lnTo>
                    <a:pt x="29" y="682"/>
                  </a:lnTo>
                  <a:lnTo>
                    <a:pt x="19" y="674"/>
                  </a:lnTo>
                  <a:lnTo>
                    <a:pt x="11" y="665"/>
                  </a:lnTo>
                  <a:lnTo>
                    <a:pt x="7" y="657"/>
                  </a:lnTo>
                  <a:lnTo>
                    <a:pt x="2" y="638"/>
                  </a:lnTo>
                  <a:lnTo>
                    <a:pt x="1" y="619"/>
                  </a:lnTo>
                  <a:lnTo>
                    <a:pt x="0" y="601"/>
                  </a:lnTo>
                  <a:lnTo>
                    <a:pt x="0" y="577"/>
                  </a:lnTo>
                  <a:lnTo>
                    <a:pt x="1" y="557"/>
                  </a:lnTo>
                  <a:lnTo>
                    <a:pt x="2" y="534"/>
                  </a:lnTo>
                  <a:lnTo>
                    <a:pt x="3" y="515"/>
                  </a:lnTo>
                  <a:lnTo>
                    <a:pt x="3" y="494"/>
                  </a:lnTo>
                  <a:lnTo>
                    <a:pt x="6" y="478"/>
                  </a:lnTo>
                  <a:lnTo>
                    <a:pt x="8" y="461"/>
                  </a:lnTo>
                  <a:lnTo>
                    <a:pt x="11" y="448"/>
                  </a:lnTo>
                  <a:lnTo>
                    <a:pt x="16" y="439"/>
                  </a:lnTo>
                  <a:lnTo>
                    <a:pt x="23" y="430"/>
                  </a:lnTo>
                  <a:lnTo>
                    <a:pt x="31" y="425"/>
                  </a:lnTo>
                  <a:lnTo>
                    <a:pt x="40" y="419"/>
                  </a:lnTo>
                  <a:lnTo>
                    <a:pt x="49" y="417"/>
                  </a:lnTo>
                  <a:lnTo>
                    <a:pt x="59" y="415"/>
                  </a:lnTo>
                  <a:lnTo>
                    <a:pt x="74" y="414"/>
                  </a:lnTo>
                  <a:lnTo>
                    <a:pt x="87" y="415"/>
                  </a:lnTo>
                  <a:lnTo>
                    <a:pt x="103" y="417"/>
                  </a:lnTo>
                  <a:lnTo>
                    <a:pt x="119" y="418"/>
                  </a:lnTo>
                  <a:lnTo>
                    <a:pt x="131" y="419"/>
                  </a:lnTo>
                  <a:lnTo>
                    <a:pt x="148" y="420"/>
                  </a:lnTo>
                  <a:lnTo>
                    <a:pt x="167" y="417"/>
                  </a:lnTo>
                  <a:lnTo>
                    <a:pt x="182" y="414"/>
                  </a:lnTo>
                  <a:lnTo>
                    <a:pt x="196" y="409"/>
                  </a:lnTo>
                  <a:lnTo>
                    <a:pt x="205" y="403"/>
                  </a:lnTo>
                  <a:lnTo>
                    <a:pt x="215" y="394"/>
                  </a:lnTo>
                  <a:lnTo>
                    <a:pt x="222" y="383"/>
                  </a:lnTo>
                  <a:lnTo>
                    <a:pt x="227" y="373"/>
                  </a:lnTo>
                  <a:lnTo>
                    <a:pt x="228" y="360"/>
                  </a:lnTo>
                  <a:lnTo>
                    <a:pt x="227" y="352"/>
                  </a:lnTo>
                  <a:lnTo>
                    <a:pt x="227" y="336"/>
                  </a:lnTo>
                  <a:lnTo>
                    <a:pt x="227" y="319"/>
                  </a:lnTo>
                  <a:lnTo>
                    <a:pt x="231" y="306"/>
                  </a:lnTo>
                  <a:lnTo>
                    <a:pt x="235" y="294"/>
                  </a:lnTo>
                  <a:lnTo>
                    <a:pt x="240" y="286"/>
                  </a:lnTo>
                  <a:lnTo>
                    <a:pt x="251" y="277"/>
                  </a:lnTo>
                  <a:lnTo>
                    <a:pt x="263" y="271"/>
                  </a:lnTo>
                  <a:lnTo>
                    <a:pt x="278" y="266"/>
                  </a:lnTo>
                  <a:lnTo>
                    <a:pt x="293" y="262"/>
                  </a:lnTo>
                  <a:lnTo>
                    <a:pt x="305" y="259"/>
                  </a:lnTo>
                  <a:lnTo>
                    <a:pt x="321" y="256"/>
                  </a:lnTo>
                  <a:lnTo>
                    <a:pt x="336" y="253"/>
                  </a:lnTo>
                  <a:lnTo>
                    <a:pt x="353" y="248"/>
                  </a:lnTo>
                  <a:lnTo>
                    <a:pt x="370" y="242"/>
                  </a:lnTo>
                  <a:lnTo>
                    <a:pt x="384" y="231"/>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52" name="Rectangle 32">
              <a:extLst>
                <a:ext uri="{FF2B5EF4-FFF2-40B4-BE49-F238E27FC236}">
                  <a16:creationId xmlns:a16="http://schemas.microsoft.com/office/drawing/2014/main" id="{7BB6ACF2-5A40-4691-A4F4-0EC618148682}"/>
                </a:ext>
              </a:extLst>
            </p:cNvPr>
            <p:cNvSpPr>
              <a:spLocks noChangeArrowheads="1"/>
            </p:cNvSpPr>
            <p:nvPr/>
          </p:nvSpPr>
          <p:spPr bwMode="auto">
            <a:xfrm>
              <a:off x="488" y="1845"/>
              <a:ext cx="552"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769" tIns="27384" rIns="54769" bIns="27384">
              <a:spAutoFit/>
            </a:bodyPr>
            <a:lstStyle>
              <a:lvl1pPr defTabSz="585788">
                <a:defRPr sz="2400">
                  <a:solidFill>
                    <a:schemeClr val="tx1"/>
                  </a:solidFill>
                  <a:latin typeface="Times New Roman" panose="02020603050405020304" pitchFamily="18" charset="0"/>
                </a:defRPr>
              </a:lvl1pPr>
              <a:lvl2pPr marL="365125" defTabSz="585788">
                <a:defRPr sz="2400">
                  <a:solidFill>
                    <a:schemeClr val="tx1"/>
                  </a:solidFill>
                  <a:latin typeface="Times New Roman" panose="02020603050405020304" pitchFamily="18" charset="0"/>
                </a:defRPr>
              </a:lvl2pPr>
              <a:lvl3pPr marL="731838" defTabSz="585788">
                <a:defRPr sz="2400">
                  <a:solidFill>
                    <a:schemeClr val="tx1"/>
                  </a:solidFill>
                  <a:latin typeface="Times New Roman" panose="02020603050405020304" pitchFamily="18" charset="0"/>
                </a:defRPr>
              </a:lvl3pPr>
              <a:lvl4pPr marL="1096963" defTabSz="585788">
                <a:defRPr sz="2400">
                  <a:solidFill>
                    <a:schemeClr val="tx1"/>
                  </a:solidFill>
                  <a:latin typeface="Times New Roman" panose="02020603050405020304" pitchFamily="18" charset="0"/>
                </a:defRPr>
              </a:lvl4pPr>
              <a:lvl5pPr marL="1463675" defTabSz="585788">
                <a:defRPr sz="2400">
                  <a:solidFill>
                    <a:schemeClr val="tx1"/>
                  </a:solidFill>
                  <a:latin typeface="Times New Roman" panose="02020603050405020304" pitchFamily="18" charset="0"/>
                </a:defRPr>
              </a:lvl5pPr>
              <a:lvl6pPr marL="1920875" defTabSz="585788" eaLnBrk="0" fontAlgn="base" hangingPunct="0">
                <a:spcBef>
                  <a:spcPct val="0"/>
                </a:spcBef>
                <a:spcAft>
                  <a:spcPct val="0"/>
                </a:spcAft>
                <a:defRPr sz="2400">
                  <a:solidFill>
                    <a:schemeClr val="tx1"/>
                  </a:solidFill>
                  <a:latin typeface="Times New Roman" panose="02020603050405020304" pitchFamily="18" charset="0"/>
                </a:defRPr>
              </a:lvl6pPr>
              <a:lvl7pPr marL="2378075" defTabSz="585788" eaLnBrk="0" fontAlgn="base" hangingPunct="0">
                <a:spcBef>
                  <a:spcPct val="0"/>
                </a:spcBef>
                <a:spcAft>
                  <a:spcPct val="0"/>
                </a:spcAft>
                <a:defRPr sz="2400">
                  <a:solidFill>
                    <a:schemeClr val="tx1"/>
                  </a:solidFill>
                  <a:latin typeface="Times New Roman" panose="02020603050405020304" pitchFamily="18" charset="0"/>
                </a:defRPr>
              </a:lvl7pPr>
              <a:lvl8pPr marL="2835275" defTabSz="585788" eaLnBrk="0" fontAlgn="base" hangingPunct="0">
                <a:spcBef>
                  <a:spcPct val="0"/>
                </a:spcBef>
                <a:spcAft>
                  <a:spcPct val="0"/>
                </a:spcAft>
                <a:defRPr sz="2400">
                  <a:solidFill>
                    <a:schemeClr val="tx1"/>
                  </a:solidFill>
                  <a:latin typeface="Times New Roman" panose="02020603050405020304" pitchFamily="18" charset="0"/>
                </a:defRPr>
              </a:lvl8pPr>
              <a:lvl9pPr marL="3292475" defTabSz="585788"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107553" name="Group 33">
            <a:extLst>
              <a:ext uri="{FF2B5EF4-FFF2-40B4-BE49-F238E27FC236}">
                <a16:creationId xmlns:a16="http://schemas.microsoft.com/office/drawing/2014/main" id="{9319D509-130D-4AEA-B7E3-0CB18894A4FC}"/>
              </a:ext>
            </a:extLst>
          </p:cNvPr>
          <p:cNvGrpSpPr>
            <a:grpSpLocks/>
          </p:cNvGrpSpPr>
          <p:nvPr/>
        </p:nvGrpSpPr>
        <p:grpSpPr bwMode="auto">
          <a:xfrm>
            <a:off x="3763567" y="3577829"/>
            <a:ext cx="1354931" cy="1483519"/>
            <a:chOff x="2201" y="3005"/>
            <a:chExt cx="1138" cy="1246"/>
          </a:xfrm>
        </p:grpSpPr>
        <p:sp>
          <p:nvSpPr>
            <p:cNvPr id="107554" name="Freeform 34">
              <a:extLst>
                <a:ext uri="{FF2B5EF4-FFF2-40B4-BE49-F238E27FC236}">
                  <a16:creationId xmlns:a16="http://schemas.microsoft.com/office/drawing/2014/main" id="{8B90AFFE-311A-47C0-B145-EF5CBC697C8D}"/>
                </a:ext>
              </a:extLst>
            </p:cNvPr>
            <p:cNvSpPr>
              <a:spLocks/>
            </p:cNvSpPr>
            <p:nvPr/>
          </p:nvSpPr>
          <p:spPr bwMode="auto">
            <a:xfrm>
              <a:off x="2201" y="3005"/>
              <a:ext cx="1138" cy="1246"/>
            </a:xfrm>
            <a:custGeom>
              <a:avLst/>
              <a:gdLst>
                <a:gd name="T0" fmla="*/ 456 w 1138"/>
                <a:gd name="T1" fmla="*/ 198 h 1246"/>
                <a:gd name="T2" fmla="*/ 440 w 1138"/>
                <a:gd name="T3" fmla="*/ 94 h 1246"/>
                <a:gd name="T4" fmla="*/ 496 w 1138"/>
                <a:gd name="T5" fmla="*/ 11 h 1246"/>
                <a:gd name="T6" fmla="*/ 623 w 1138"/>
                <a:gd name="T7" fmla="*/ 2 h 1246"/>
                <a:gd name="T8" fmla="*/ 686 w 1138"/>
                <a:gd name="T9" fmla="*/ 51 h 1246"/>
                <a:gd name="T10" fmla="*/ 701 w 1138"/>
                <a:gd name="T11" fmla="*/ 135 h 1246"/>
                <a:gd name="T12" fmla="*/ 688 w 1138"/>
                <a:gd name="T13" fmla="*/ 226 h 1246"/>
                <a:gd name="T14" fmla="*/ 750 w 1138"/>
                <a:gd name="T15" fmla="*/ 280 h 1246"/>
                <a:gd name="T16" fmla="*/ 844 w 1138"/>
                <a:gd name="T17" fmla="*/ 304 h 1246"/>
                <a:gd name="T18" fmla="*/ 883 w 1138"/>
                <a:gd name="T19" fmla="*/ 346 h 1246"/>
                <a:gd name="T20" fmla="*/ 884 w 1138"/>
                <a:gd name="T21" fmla="*/ 406 h 1246"/>
                <a:gd name="T22" fmla="*/ 921 w 1138"/>
                <a:gd name="T23" fmla="*/ 460 h 1246"/>
                <a:gd name="T24" fmla="*/ 995 w 1138"/>
                <a:gd name="T25" fmla="*/ 471 h 1246"/>
                <a:gd name="T26" fmla="*/ 1076 w 1138"/>
                <a:gd name="T27" fmla="*/ 467 h 1246"/>
                <a:gd name="T28" fmla="*/ 1124 w 1138"/>
                <a:gd name="T29" fmla="*/ 493 h 1246"/>
                <a:gd name="T30" fmla="*/ 1136 w 1138"/>
                <a:gd name="T31" fmla="*/ 587 h 1246"/>
                <a:gd name="T32" fmla="*/ 1124 w 1138"/>
                <a:gd name="T33" fmla="*/ 714 h 1246"/>
                <a:gd name="T34" fmla="*/ 1075 w 1138"/>
                <a:gd name="T35" fmla="*/ 744 h 1246"/>
                <a:gd name="T36" fmla="*/ 987 w 1138"/>
                <a:gd name="T37" fmla="*/ 739 h 1246"/>
                <a:gd name="T38" fmla="*/ 923 w 1138"/>
                <a:gd name="T39" fmla="*/ 749 h 1246"/>
                <a:gd name="T40" fmla="*/ 886 w 1138"/>
                <a:gd name="T41" fmla="*/ 787 h 1246"/>
                <a:gd name="T42" fmla="*/ 883 w 1138"/>
                <a:gd name="T43" fmla="*/ 858 h 1246"/>
                <a:gd name="T44" fmla="*/ 841 w 1138"/>
                <a:gd name="T45" fmla="*/ 908 h 1246"/>
                <a:gd name="T46" fmla="*/ 766 w 1138"/>
                <a:gd name="T47" fmla="*/ 925 h 1246"/>
                <a:gd name="T48" fmla="*/ 701 w 1138"/>
                <a:gd name="T49" fmla="*/ 959 h 1246"/>
                <a:gd name="T50" fmla="*/ 686 w 1138"/>
                <a:gd name="T51" fmla="*/ 1029 h 1246"/>
                <a:gd name="T52" fmla="*/ 701 w 1138"/>
                <a:gd name="T53" fmla="*/ 1115 h 1246"/>
                <a:gd name="T54" fmla="*/ 669 w 1138"/>
                <a:gd name="T55" fmla="*/ 1197 h 1246"/>
                <a:gd name="T56" fmla="*/ 614 w 1138"/>
                <a:gd name="T57" fmla="*/ 1239 h 1246"/>
                <a:gd name="T58" fmla="*/ 530 w 1138"/>
                <a:gd name="T59" fmla="*/ 1244 h 1246"/>
                <a:gd name="T60" fmla="*/ 466 w 1138"/>
                <a:gd name="T61" fmla="*/ 1211 h 1246"/>
                <a:gd name="T62" fmla="*/ 436 w 1138"/>
                <a:gd name="T63" fmla="*/ 1151 h 1246"/>
                <a:gd name="T64" fmla="*/ 443 w 1138"/>
                <a:gd name="T65" fmla="*/ 1079 h 1246"/>
                <a:gd name="T66" fmla="*/ 448 w 1138"/>
                <a:gd name="T67" fmla="*/ 1014 h 1246"/>
                <a:gd name="T68" fmla="*/ 406 w 1138"/>
                <a:gd name="T69" fmla="*/ 968 h 1246"/>
                <a:gd name="T70" fmla="*/ 335 w 1138"/>
                <a:gd name="T71" fmla="*/ 950 h 1246"/>
                <a:gd name="T72" fmla="*/ 269 w 1138"/>
                <a:gd name="T73" fmla="*/ 924 h 1246"/>
                <a:gd name="T74" fmla="*/ 251 w 1138"/>
                <a:gd name="T75" fmla="*/ 852 h 1246"/>
                <a:gd name="T76" fmla="*/ 230 w 1138"/>
                <a:gd name="T77" fmla="*/ 793 h 1246"/>
                <a:gd name="T78" fmla="*/ 163 w 1138"/>
                <a:gd name="T79" fmla="*/ 771 h 1246"/>
                <a:gd name="T80" fmla="*/ 95 w 1138"/>
                <a:gd name="T81" fmla="*/ 777 h 1246"/>
                <a:gd name="T82" fmla="*/ 21 w 1138"/>
                <a:gd name="T83" fmla="*/ 758 h 1246"/>
                <a:gd name="T84" fmla="*/ 0 w 1138"/>
                <a:gd name="T85" fmla="*/ 676 h 1246"/>
                <a:gd name="T86" fmla="*/ 4 w 1138"/>
                <a:gd name="T87" fmla="*/ 556 h 1246"/>
                <a:gd name="T88" fmla="*/ 27 w 1138"/>
                <a:gd name="T89" fmla="*/ 484 h 1246"/>
                <a:gd name="T90" fmla="*/ 83 w 1138"/>
                <a:gd name="T91" fmla="*/ 466 h 1246"/>
                <a:gd name="T92" fmla="*/ 167 w 1138"/>
                <a:gd name="T93" fmla="*/ 472 h 1246"/>
                <a:gd name="T94" fmla="*/ 242 w 1138"/>
                <a:gd name="T95" fmla="*/ 443 h 1246"/>
                <a:gd name="T96" fmla="*/ 255 w 1138"/>
                <a:gd name="T97" fmla="*/ 378 h 1246"/>
                <a:gd name="T98" fmla="*/ 282 w 1138"/>
                <a:gd name="T99" fmla="*/ 312 h 1246"/>
                <a:gd name="T100" fmla="*/ 361 w 1138"/>
                <a:gd name="T101" fmla="*/ 288 h 1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38" h="1246">
                  <a:moveTo>
                    <a:pt x="433" y="260"/>
                  </a:moveTo>
                  <a:lnTo>
                    <a:pt x="443" y="245"/>
                  </a:lnTo>
                  <a:lnTo>
                    <a:pt x="451" y="232"/>
                  </a:lnTo>
                  <a:lnTo>
                    <a:pt x="456" y="217"/>
                  </a:lnTo>
                  <a:lnTo>
                    <a:pt x="456" y="198"/>
                  </a:lnTo>
                  <a:lnTo>
                    <a:pt x="451" y="175"/>
                  </a:lnTo>
                  <a:lnTo>
                    <a:pt x="446" y="157"/>
                  </a:lnTo>
                  <a:lnTo>
                    <a:pt x="440" y="134"/>
                  </a:lnTo>
                  <a:lnTo>
                    <a:pt x="438" y="109"/>
                  </a:lnTo>
                  <a:lnTo>
                    <a:pt x="440" y="94"/>
                  </a:lnTo>
                  <a:lnTo>
                    <a:pt x="444" y="75"/>
                  </a:lnTo>
                  <a:lnTo>
                    <a:pt x="453" y="56"/>
                  </a:lnTo>
                  <a:lnTo>
                    <a:pt x="466" y="37"/>
                  </a:lnTo>
                  <a:lnTo>
                    <a:pt x="482" y="22"/>
                  </a:lnTo>
                  <a:lnTo>
                    <a:pt x="496" y="11"/>
                  </a:lnTo>
                  <a:lnTo>
                    <a:pt x="515" y="4"/>
                  </a:lnTo>
                  <a:lnTo>
                    <a:pt x="539" y="0"/>
                  </a:lnTo>
                  <a:lnTo>
                    <a:pt x="563" y="0"/>
                  </a:lnTo>
                  <a:lnTo>
                    <a:pt x="597" y="0"/>
                  </a:lnTo>
                  <a:lnTo>
                    <a:pt x="623" y="2"/>
                  </a:lnTo>
                  <a:lnTo>
                    <a:pt x="639" y="8"/>
                  </a:lnTo>
                  <a:lnTo>
                    <a:pt x="650" y="15"/>
                  </a:lnTo>
                  <a:lnTo>
                    <a:pt x="662" y="22"/>
                  </a:lnTo>
                  <a:lnTo>
                    <a:pt x="675" y="35"/>
                  </a:lnTo>
                  <a:lnTo>
                    <a:pt x="686" y="51"/>
                  </a:lnTo>
                  <a:lnTo>
                    <a:pt x="695" y="65"/>
                  </a:lnTo>
                  <a:lnTo>
                    <a:pt x="700" y="77"/>
                  </a:lnTo>
                  <a:lnTo>
                    <a:pt x="703" y="99"/>
                  </a:lnTo>
                  <a:lnTo>
                    <a:pt x="703" y="117"/>
                  </a:lnTo>
                  <a:lnTo>
                    <a:pt x="701" y="135"/>
                  </a:lnTo>
                  <a:lnTo>
                    <a:pt x="697" y="150"/>
                  </a:lnTo>
                  <a:lnTo>
                    <a:pt x="693" y="172"/>
                  </a:lnTo>
                  <a:lnTo>
                    <a:pt x="686" y="197"/>
                  </a:lnTo>
                  <a:lnTo>
                    <a:pt x="684" y="212"/>
                  </a:lnTo>
                  <a:lnTo>
                    <a:pt x="688" y="226"/>
                  </a:lnTo>
                  <a:lnTo>
                    <a:pt x="694" y="237"/>
                  </a:lnTo>
                  <a:lnTo>
                    <a:pt x="703" y="252"/>
                  </a:lnTo>
                  <a:lnTo>
                    <a:pt x="717" y="263"/>
                  </a:lnTo>
                  <a:lnTo>
                    <a:pt x="730" y="273"/>
                  </a:lnTo>
                  <a:lnTo>
                    <a:pt x="750" y="280"/>
                  </a:lnTo>
                  <a:lnTo>
                    <a:pt x="769" y="286"/>
                  </a:lnTo>
                  <a:lnTo>
                    <a:pt x="788" y="290"/>
                  </a:lnTo>
                  <a:lnTo>
                    <a:pt x="808" y="293"/>
                  </a:lnTo>
                  <a:lnTo>
                    <a:pt x="828" y="298"/>
                  </a:lnTo>
                  <a:lnTo>
                    <a:pt x="844" y="304"/>
                  </a:lnTo>
                  <a:lnTo>
                    <a:pt x="857" y="310"/>
                  </a:lnTo>
                  <a:lnTo>
                    <a:pt x="866" y="317"/>
                  </a:lnTo>
                  <a:lnTo>
                    <a:pt x="874" y="325"/>
                  </a:lnTo>
                  <a:lnTo>
                    <a:pt x="878" y="334"/>
                  </a:lnTo>
                  <a:lnTo>
                    <a:pt x="883" y="346"/>
                  </a:lnTo>
                  <a:lnTo>
                    <a:pt x="884" y="357"/>
                  </a:lnTo>
                  <a:lnTo>
                    <a:pt x="886" y="367"/>
                  </a:lnTo>
                  <a:lnTo>
                    <a:pt x="886" y="379"/>
                  </a:lnTo>
                  <a:lnTo>
                    <a:pt x="884" y="395"/>
                  </a:lnTo>
                  <a:lnTo>
                    <a:pt x="884" y="406"/>
                  </a:lnTo>
                  <a:lnTo>
                    <a:pt x="887" y="421"/>
                  </a:lnTo>
                  <a:lnTo>
                    <a:pt x="893" y="433"/>
                  </a:lnTo>
                  <a:lnTo>
                    <a:pt x="901" y="443"/>
                  </a:lnTo>
                  <a:lnTo>
                    <a:pt x="910" y="451"/>
                  </a:lnTo>
                  <a:lnTo>
                    <a:pt x="921" y="460"/>
                  </a:lnTo>
                  <a:lnTo>
                    <a:pt x="932" y="466"/>
                  </a:lnTo>
                  <a:lnTo>
                    <a:pt x="950" y="469"/>
                  </a:lnTo>
                  <a:lnTo>
                    <a:pt x="965" y="471"/>
                  </a:lnTo>
                  <a:lnTo>
                    <a:pt x="980" y="472"/>
                  </a:lnTo>
                  <a:lnTo>
                    <a:pt x="995" y="471"/>
                  </a:lnTo>
                  <a:lnTo>
                    <a:pt x="1015" y="469"/>
                  </a:lnTo>
                  <a:lnTo>
                    <a:pt x="1030" y="469"/>
                  </a:lnTo>
                  <a:lnTo>
                    <a:pt x="1045" y="467"/>
                  </a:lnTo>
                  <a:lnTo>
                    <a:pt x="1059" y="466"/>
                  </a:lnTo>
                  <a:lnTo>
                    <a:pt x="1076" y="467"/>
                  </a:lnTo>
                  <a:lnTo>
                    <a:pt x="1085" y="469"/>
                  </a:lnTo>
                  <a:lnTo>
                    <a:pt x="1095" y="471"/>
                  </a:lnTo>
                  <a:lnTo>
                    <a:pt x="1105" y="477"/>
                  </a:lnTo>
                  <a:lnTo>
                    <a:pt x="1116" y="484"/>
                  </a:lnTo>
                  <a:lnTo>
                    <a:pt x="1124" y="493"/>
                  </a:lnTo>
                  <a:lnTo>
                    <a:pt x="1130" y="506"/>
                  </a:lnTo>
                  <a:lnTo>
                    <a:pt x="1133" y="518"/>
                  </a:lnTo>
                  <a:lnTo>
                    <a:pt x="1135" y="532"/>
                  </a:lnTo>
                  <a:lnTo>
                    <a:pt x="1137" y="558"/>
                  </a:lnTo>
                  <a:lnTo>
                    <a:pt x="1136" y="587"/>
                  </a:lnTo>
                  <a:lnTo>
                    <a:pt x="1137" y="620"/>
                  </a:lnTo>
                  <a:lnTo>
                    <a:pt x="1134" y="657"/>
                  </a:lnTo>
                  <a:lnTo>
                    <a:pt x="1131" y="683"/>
                  </a:lnTo>
                  <a:lnTo>
                    <a:pt x="1128" y="703"/>
                  </a:lnTo>
                  <a:lnTo>
                    <a:pt x="1124" y="714"/>
                  </a:lnTo>
                  <a:lnTo>
                    <a:pt x="1117" y="725"/>
                  </a:lnTo>
                  <a:lnTo>
                    <a:pt x="1109" y="732"/>
                  </a:lnTo>
                  <a:lnTo>
                    <a:pt x="1098" y="739"/>
                  </a:lnTo>
                  <a:lnTo>
                    <a:pt x="1086" y="741"/>
                  </a:lnTo>
                  <a:lnTo>
                    <a:pt x="1075" y="744"/>
                  </a:lnTo>
                  <a:lnTo>
                    <a:pt x="1053" y="745"/>
                  </a:lnTo>
                  <a:lnTo>
                    <a:pt x="1034" y="744"/>
                  </a:lnTo>
                  <a:lnTo>
                    <a:pt x="1018" y="741"/>
                  </a:lnTo>
                  <a:lnTo>
                    <a:pt x="1003" y="740"/>
                  </a:lnTo>
                  <a:lnTo>
                    <a:pt x="987" y="739"/>
                  </a:lnTo>
                  <a:lnTo>
                    <a:pt x="974" y="739"/>
                  </a:lnTo>
                  <a:lnTo>
                    <a:pt x="961" y="740"/>
                  </a:lnTo>
                  <a:lnTo>
                    <a:pt x="947" y="741"/>
                  </a:lnTo>
                  <a:lnTo>
                    <a:pt x="931" y="746"/>
                  </a:lnTo>
                  <a:lnTo>
                    <a:pt x="923" y="749"/>
                  </a:lnTo>
                  <a:lnTo>
                    <a:pt x="915" y="753"/>
                  </a:lnTo>
                  <a:lnTo>
                    <a:pt x="904" y="760"/>
                  </a:lnTo>
                  <a:lnTo>
                    <a:pt x="897" y="769"/>
                  </a:lnTo>
                  <a:lnTo>
                    <a:pt x="892" y="777"/>
                  </a:lnTo>
                  <a:lnTo>
                    <a:pt x="886" y="787"/>
                  </a:lnTo>
                  <a:lnTo>
                    <a:pt x="884" y="796"/>
                  </a:lnTo>
                  <a:lnTo>
                    <a:pt x="883" y="807"/>
                  </a:lnTo>
                  <a:lnTo>
                    <a:pt x="884" y="819"/>
                  </a:lnTo>
                  <a:lnTo>
                    <a:pt x="884" y="839"/>
                  </a:lnTo>
                  <a:lnTo>
                    <a:pt x="883" y="858"/>
                  </a:lnTo>
                  <a:lnTo>
                    <a:pt x="877" y="874"/>
                  </a:lnTo>
                  <a:lnTo>
                    <a:pt x="873" y="886"/>
                  </a:lnTo>
                  <a:lnTo>
                    <a:pt x="865" y="894"/>
                  </a:lnTo>
                  <a:lnTo>
                    <a:pt x="853" y="902"/>
                  </a:lnTo>
                  <a:lnTo>
                    <a:pt x="841" y="908"/>
                  </a:lnTo>
                  <a:lnTo>
                    <a:pt x="828" y="911"/>
                  </a:lnTo>
                  <a:lnTo>
                    <a:pt x="812" y="915"/>
                  </a:lnTo>
                  <a:lnTo>
                    <a:pt x="797" y="920"/>
                  </a:lnTo>
                  <a:lnTo>
                    <a:pt x="780" y="922"/>
                  </a:lnTo>
                  <a:lnTo>
                    <a:pt x="766" y="925"/>
                  </a:lnTo>
                  <a:lnTo>
                    <a:pt x="750" y="929"/>
                  </a:lnTo>
                  <a:lnTo>
                    <a:pt x="738" y="935"/>
                  </a:lnTo>
                  <a:lnTo>
                    <a:pt x="723" y="941"/>
                  </a:lnTo>
                  <a:lnTo>
                    <a:pt x="711" y="948"/>
                  </a:lnTo>
                  <a:lnTo>
                    <a:pt x="701" y="959"/>
                  </a:lnTo>
                  <a:lnTo>
                    <a:pt x="692" y="972"/>
                  </a:lnTo>
                  <a:lnTo>
                    <a:pt x="685" y="987"/>
                  </a:lnTo>
                  <a:lnTo>
                    <a:pt x="683" y="1000"/>
                  </a:lnTo>
                  <a:lnTo>
                    <a:pt x="684" y="1015"/>
                  </a:lnTo>
                  <a:lnTo>
                    <a:pt x="686" y="1029"/>
                  </a:lnTo>
                  <a:lnTo>
                    <a:pt x="691" y="1045"/>
                  </a:lnTo>
                  <a:lnTo>
                    <a:pt x="694" y="1061"/>
                  </a:lnTo>
                  <a:lnTo>
                    <a:pt x="697" y="1076"/>
                  </a:lnTo>
                  <a:lnTo>
                    <a:pt x="701" y="1096"/>
                  </a:lnTo>
                  <a:lnTo>
                    <a:pt x="701" y="1115"/>
                  </a:lnTo>
                  <a:lnTo>
                    <a:pt x="696" y="1135"/>
                  </a:lnTo>
                  <a:lnTo>
                    <a:pt x="692" y="1150"/>
                  </a:lnTo>
                  <a:lnTo>
                    <a:pt x="686" y="1164"/>
                  </a:lnTo>
                  <a:lnTo>
                    <a:pt x="679" y="1179"/>
                  </a:lnTo>
                  <a:lnTo>
                    <a:pt x="669" y="1197"/>
                  </a:lnTo>
                  <a:lnTo>
                    <a:pt x="658" y="1208"/>
                  </a:lnTo>
                  <a:lnTo>
                    <a:pt x="650" y="1216"/>
                  </a:lnTo>
                  <a:lnTo>
                    <a:pt x="639" y="1226"/>
                  </a:lnTo>
                  <a:lnTo>
                    <a:pt x="626" y="1235"/>
                  </a:lnTo>
                  <a:lnTo>
                    <a:pt x="614" y="1239"/>
                  </a:lnTo>
                  <a:lnTo>
                    <a:pt x="604" y="1242"/>
                  </a:lnTo>
                  <a:lnTo>
                    <a:pt x="586" y="1244"/>
                  </a:lnTo>
                  <a:lnTo>
                    <a:pt x="566" y="1245"/>
                  </a:lnTo>
                  <a:lnTo>
                    <a:pt x="541" y="1244"/>
                  </a:lnTo>
                  <a:lnTo>
                    <a:pt x="530" y="1244"/>
                  </a:lnTo>
                  <a:lnTo>
                    <a:pt x="514" y="1241"/>
                  </a:lnTo>
                  <a:lnTo>
                    <a:pt x="498" y="1236"/>
                  </a:lnTo>
                  <a:lnTo>
                    <a:pt x="485" y="1228"/>
                  </a:lnTo>
                  <a:lnTo>
                    <a:pt x="476" y="1221"/>
                  </a:lnTo>
                  <a:lnTo>
                    <a:pt x="466" y="1211"/>
                  </a:lnTo>
                  <a:lnTo>
                    <a:pt x="458" y="1203"/>
                  </a:lnTo>
                  <a:lnTo>
                    <a:pt x="450" y="1191"/>
                  </a:lnTo>
                  <a:lnTo>
                    <a:pt x="443" y="1180"/>
                  </a:lnTo>
                  <a:lnTo>
                    <a:pt x="439" y="1165"/>
                  </a:lnTo>
                  <a:lnTo>
                    <a:pt x="436" y="1151"/>
                  </a:lnTo>
                  <a:lnTo>
                    <a:pt x="435" y="1139"/>
                  </a:lnTo>
                  <a:lnTo>
                    <a:pt x="435" y="1123"/>
                  </a:lnTo>
                  <a:lnTo>
                    <a:pt x="436" y="1109"/>
                  </a:lnTo>
                  <a:lnTo>
                    <a:pt x="440" y="1096"/>
                  </a:lnTo>
                  <a:lnTo>
                    <a:pt x="443" y="1079"/>
                  </a:lnTo>
                  <a:lnTo>
                    <a:pt x="448" y="1063"/>
                  </a:lnTo>
                  <a:lnTo>
                    <a:pt x="451" y="1049"/>
                  </a:lnTo>
                  <a:lnTo>
                    <a:pt x="451" y="1036"/>
                  </a:lnTo>
                  <a:lnTo>
                    <a:pt x="451" y="1025"/>
                  </a:lnTo>
                  <a:lnTo>
                    <a:pt x="448" y="1014"/>
                  </a:lnTo>
                  <a:lnTo>
                    <a:pt x="441" y="1001"/>
                  </a:lnTo>
                  <a:lnTo>
                    <a:pt x="434" y="992"/>
                  </a:lnTo>
                  <a:lnTo>
                    <a:pt x="425" y="983"/>
                  </a:lnTo>
                  <a:lnTo>
                    <a:pt x="415" y="975"/>
                  </a:lnTo>
                  <a:lnTo>
                    <a:pt x="406" y="968"/>
                  </a:lnTo>
                  <a:lnTo>
                    <a:pt x="391" y="963"/>
                  </a:lnTo>
                  <a:lnTo>
                    <a:pt x="379" y="959"/>
                  </a:lnTo>
                  <a:lnTo>
                    <a:pt x="363" y="956"/>
                  </a:lnTo>
                  <a:lnTo>
                    <a:pt x="349" y="954"/>
                  </a:lnTo>
                  <a:lnTo>
                    <a:pt x="335" y="950"/>
                  </a:lnTo>
                  <a:lnTo>
                    <a:pt x="320" y="947"/>
                  </a:lnTo>
                  <a:lnTo>
                    <a:pt x="306" y="942"/>
                  </a:lnTo>
                  <a:lnTo>
                    <a:pt x="290" y="938"/>
                  </a:lnTo>
                  <a:lnTo>
                    <a:pt x="278" y="932"/>
                  </a:lnTo>
                  <a:lnTo>
                    <a:pt x="269" y="924"/>
                  </a:lnTo>
                  <a:lnTo>
                    <a:pt x="261" y="913"/>
                  </a:lnTo>
                  <a:lnTo>
                    <a:pt x="255" y="900"/>
                  </a:lnTo>
                  <a:lnTo>
                    <a:pt x="251" y="883"/>
                  </a:lnTo>
                  <a:lnTo>
                    <a:pt x="250" y="868"/>
                  </a:lnTo>
                  <a:lnTo>
                    <a:pt x="251" y="852"/>
                  </a:lnTo>
                  <a:lnTo>
                    <a:pt x="252" y="840"/>
                  </a:lnTo>
                  <a:lnTo>
                    <a:pt x="251" y="825"/>
                  </a:lnTo>
                  <a:lnTo>
                    <a:pt x="246" y="813"/>
                  </a:lnTo>
                  <a:lnTo>
                    <a:pt x="238" y="801"/>
                  </a:lnTo>
                  <a:lnTo>
                    <a:pt x="230" y="793"/>
                  </a:lnTo>
                  <a:lnTo>
                    <a:pt x="221" y="785"/>
                  </a:lnTo>
                  <a:lnTo>
                    <a:pt x="207" y="780"/>
                  </a:lnTo>
                  <a:lnTo>
                    <a:pt x="192" y="775"/>
                  </a:lnTo>
                  <a:lnTo>
                    <a:pt x="176" y="773"/>
                  </a:lnTo>
                  <a:lnTo>
                    <a:pt x="163" y="771"/>
                  </a:lnTo>
                  <a:lnTo>
                    <a:pt x="148" y="771"/>
                  </a:lnTo>
                  <a:lnTo>
                    <a:pt x="135" y="773"/>
                  </a:lnTo>
                  <a:lnTo>
                    <a:pt x="121" y="774"/>
                  </a:lnTo>
                  <a:lnTo>
                    <a:pt x="108" y="775"/>
                  </a:lnTo>
                  <a:lnTo>
                    <a:pt x="95" y="777"/>
                  </a:lnTo>
                  <a:lnTo>
                    <a:pt x="72" y="777"/>
                  </a:lnTo>
                  <a:lnTo>
                    <a:pt x="58" y="776"/>
                  </a:lnTo>
                  <a:lnTo>
                    <a:pt x="44" y="773"/>
                  </a:lnTo>
                  <a:lnTo>
                    <a:pt x="33" y="767"/>
                  </a:lnTo>
                  <a:lnTo>
                    <a:pt x="21" y="758"/>
                  </a:lnTo>
                  <a:lnTo>
                    <a:pt x="13" y="748"/>
                  </a:lnTo>
                  <a:lnTo>
                    <a:pt x="8" y="739"/>
                  </a:lnTo>
                  <a:lnTo>
                    <a:pt x="2" y="718"/>
                  </a:lnTo>
                  <a:lnTo>
                    <a:pt x="1" y="696"/>
                  </a:lnTo>
                  <a:lnTo>
                    <a:pt x="0" y="676"/>
                  </a:lnTo>
                  <a:lnTo>
                    <a:pt x="0" y="649"/>
                  </a:lnTo>
                  <a:lnTo>
                    <a:pt x="1" y="626"/>
                  </a:lnTo>
                  <a:lnTo>
                    <a:pt x="2" y="601"/>
                  </a:lnTo>
                  <a:lnTo>
                    <a:pt x="3" y="579"/>
                  </a:lnTo>
                  <a:lnTo>
                    <a:pt x="4" y="556"/>
                  </a:lnTo>
                  <a:lnTo>
                    <a:pt x="7" y="538"/>
                  </a:lnTo>
                  <a:lnTo>
                    <a:pt x="9" y="519"/>
                  </a:lnTo>
                  <a:lnTo>
                    <a:pt x="13" y="504"/>
                  </a:lnTo>
                  <a:lnTo>
                    <a:pt x="18" y="494"/>
                  </a:lnTo>
                  <a:lnTo>
                    <a:pt x="27" y="484"/>
                  </a:lnTo>
                  <a:lnTo>
                    <a:pt x="35" y="478"/>
                  </a:lnTo>
                  <a:lnTo>
                    <a:pt x="45" y="471"/>
                  </a:lnTo>
                  <a:lnTo>
                    <a:pt x="55" y="469"/>
                  </a:lnTo>
                  <a:lnTo>
                    <a:pt x="67" y="467"/>
                  </a:lnTo>
                  <a:lnTo>
                    <a:pt x="83" y="466"/>
                  </a:lnTo>
                  <a:lnTo>
                    <a:pt x="98" y="467"/>
                  </a:lnTo>
                  <a:lnTo>
                    <a:pt x="117" y="469"/>
                  </a:lnTo>
                  <a:lnTo>
                    <a:pt x="134" y="470"/>
                  </a:lnTo>
                  <a:lnTo>
                    <a:pt x="148" y="471"/>
                  </a:lnTo>
                  <a:lnTo>
                    <a:pt x="167" y="472"/>
                  </a:lnTo>
                  <a:lnTo>
                    <a:pt x="188" y="469"/>
                  </a:lnTo>
                  <a:lnTo>
                    <a:pt x="205" y="466"/>
                  </a:lnTo>
                  <a:lnTo>
                    <a:pt x="221" y="460"/>
                  </a:lnTo>
                  <a:lnTo>
                    <a:pt x="231" y="453"/>
                  </a:lnTo>
                  <a:lnTo>
                    <a:pt x="242" y="443"/>
                  </a:lnTo>
                  <a:lnTo>
                    <a:pt x="250" y="431"/>
                  </a:lnTo>
                  <a:lnTo>
                    <a:pt x="255" y="419"/>
                  </a:lnTo>
                  <a:lnTo>
                    <a:pt x="257" y="405"/>
                  </a:lnTo>
                  <a:lnTo>
                    <a:pt x="256" y="396"/>
                  </a:lnTo>
                  <a:lnTo>
                    <a:pt x="255" y="378"/>
                  </a:lnTo>
                  <a:lnTo>
                    <a:pt x="256" y="359"/>
                  </a:lnTo>
                  <a:lnTo>
                    <a:pt x="260" y="344"/>
                  </a:lnTo>
                  <a:lnTo>
                    <a:pt x="264" y="331"/>
                  </a:lnTo>
                  <a:lnTo>
                    <a:pt x="270" y="322"/>
                  </a:lnTo>
                  <a:lnTo>
                    <a:pt x="282" y="312"/>
                  </a:lnTo>
                  <a:lnTo>
                    <a:pt x="296" y="305"/>
                  </a:lnTo>
                  <a:lnTo>
                    <a:pt x="313" y="299"/>
                  </a:lnTo>
                  <a:lnTo>
                    <a:pt x="330" y="295"/>
                  </a:lnTo>
                  <a:lnTo>
                    <a:pt x="343" y="291"/>
                  </a:lnTo>
                  <a:lnTo>
                    <a:pt x="361" y="288"/>
                  </a:lnTo>
                  <a:lnTo>
                    <a:pt x="379" y="285"/>
                  </a:lnTo>
                  <a:lnTo>
                    <a:pt x="397" y="279"/>
                  </a:lnTo>
                  <a:lnTo>
                    <a:pt x="416" y="272"/>
                  </a:lnTo>
                  <a:lnTo>
                    <a:pt x="433" y="260"/>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7555" name="Rectangle 35">
              <a:extLst>
                <a:ext uri="{FF2B5EF4-FFF2-40B4-BE49-F238E27FC236}">
                  <a16:creationId xmlns:a16="http://schemas.microsoft.com/office/drawing/2014/main" id="{F9D9B24A-8A12-4615-9DA1-7C42DB01DE7A}"/>
                </a:ext>
              </a:extLst>
            </p:cNvPr>
            <p:cNvSpPr>
              <a:spLocks noChangeArrowheads="1"/>
            </p:cNvSpPr>
            <p:nvPr/>
          </p:nvSpPr>
          <p:spPr bwMode="auto">
            <a:xfrm>
              <a:off x="2467" y="3357"/>
              <a:ext cx="565" cy="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1913" tIns="30956" rIns="61913" bIns="30956">
              <a:spAutoFit/>
            </a:bodyPr>
            <a:lstStyle>
              <a:lvl1pPr defTabSz="739775">
                <a:defRPr sz="2400">
                  <a:solidFill>
                    <a:schemeClr val="tx1"/>
                  </a:solidFill>
                  <a:latin typeface="Times New Roman" panose="02020603050405020304" pitchFamily="18" charset="0"/>
                </a:defRPr>
              </a:lvl1pPr>
              <a:lvl2pPr marL="411163" defTabSz="739775">
                <a:defRPr sz="2400">
                  <a:solidFill>
                    <a:schemeClr val="tx1"/>
                  </a:solidFill>
                  <a:latin typeface="Times New Roman" panose="02020603050405020304" pitchFamily="18" charset="0"/>
                </a:defRPr>
              </a:lvl2pPr>
              <a:lvl3pPr marL="822325" defTabSz="739775">
                <a:defRPr sz="2400">
                  <a:solidFill>
                    <a:schemeClr val="tx1"/>
                  </a:solidFill>
                  <a:latin typeface="Times New Roman" panose="02020603050405020304" pitchFamily="18" charset="0"/>
                </a:defRPr>
              </a:lvl3pPr>
              <a:lvl4pPr marL="1235075" defTabSz="739775">
                <a:defRPr sz="2400">
                  <a:solidFill>
                    <a:schemeClr val="tx1"/>
                  </a:solidFill>
                  <a:latin typeface="Times New Roman" panose="02020603050405020304" pitchFamily="18" charset="0"/>
                </a:defRPr>
              </a:lvl4pPr>
              <a:lvl5pPr marL="1646238" defTabSz="739775">
                <a:defRPr sz="2400">
                  <a:solidFill>
                    <a:schemeClr val="tx1"/>
                  </a:solidFill>
                  <a:latin typeface="Times New Roman" panose="02020603050405020304" pitchFamily="18" charset="0"/>
                </a:defRPr>
              </a:lvl5pPr>
              <a:lvl6pPr marL="2103438" defTabSz="739775" eaLnBrk="0" fontAlgn="base" hangingPunct="0">
                <a:spcBef>
                  <a:spcPct val="0"/>
                </a:spcBef>
                <a:spcAft>
                  <a:spcPct val="0"/>
                </a:spcAft>
                <a:defRPr sz="2400">
                  <a:solidFill>
                    <a:schemeClr val="tx1"/>
                  </a:solidFill>
                  <a:latin typeface="Times New Roman" panose="02020603050405020304" pitchFamily="18" charset="0"/>
                </a:defRPr>
              </a:lvl6pPr>
              <a:lvl7pPr marL="2560638" defTabSz="739775" eaLnBrk="0" fontAlgn="base" hangingPunct="0">
                <a:spcBef>
                  <a:spcPct val="0"/>
                </a:spcBef>
                <a:spcAft>
                  <a:spcPct val="0"/>
                </a:spcAft>
                <a:defRPr sz="2400">
                  <a:solidFill>
                    <a:schemeClr val="tx1"/>
                  </a:solidFill>
                  <a:latin typeface="Times New Roman" panose="02020603050405020304" pitchFamily="18" charset="0"/>
                </a:defRPr>
              </a:lvl7pPr>
              <a:lvl8pPr marL="3017838" defTabSz="739775" eaLnBrk="0" fontAlgn="base" hangingPunct="0">
                <a:spcBef>
                  <a:spcPct val="0"/>
                </a:spcBef>
                <a:spcAft>
                  <a:spcPct val="0"/>
                </a:spcAft>
                <a:defRPr sz="2400">
                  <a:solidFill>
                    <a:schemeClr val="tx1"/>
                  </a:solidFill>
                  <a:latin typeface="Times New Roman" panose="02020603050405020304" pitchFamily="18" charset="0"/>
                </a:defRPr>
              </a:lvl8pPr>
              <a:lvl9pPr marL="3475038" defTabSz="739775"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en-US">
                  <a:solidFill>
                    <a:srgbClr val="000000"/>
                  </a:solidFill>
                  <a:latin typeface="Helvetica" panose="020B0604020202020204" pitchFamily="34" charset="0"/>
                </a:rPr>
                <a:t>Use</a:t>
              </a:r>
            </a:p>
            <a:p>
              <a:pPr algn="ctr"/>
              <a:r>
                <a:rPr lang="en-US" altLang="en-US">
                  <a:solidFill>
                    <a:srgbClr val="000000"/>
                  </a:solidFill>
                  <a:effectLst>
                    <a:outerShdw blurRad="38100" dist="38100" dir="2700000" algn="tl">
                      <a:srgbClr val="FFFFFF"/>
                    </a:outerShdw>
                  </a:effectLst>
                  <a:latin typeface="Helvetica" panose="020B0604020202020204" pitchFamily="34" charset="0"/>
                </a:rPr>
                <a:t>IHG</a:t>
              </a:r>
            </a:p>
          </p:txBody>
        </p:sp>
      </p:grpSp>
    </p:spTree>
    <p:extLst>
      <p:ext uri="{BB962C8B-B14F-4D97-AF65-F5344CB8AC3E}">
        <p14:creationId xmlns:p14="http://schemas.microsoft.com/office/powerpoint/2010/main" val="12128296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Group 2">
            <a:extLst>
              <a:ext uri="{FF2B5EF4-FFF2-40B4-BE49-F238E27FC236}">
                <a16:creationId xmlns:a16="http://schemas.microsoft.com/office/drawing/2014/main" id="{FB4A7831-84B0-4B11-938B-3E8EC58CAABD}"/>
              </a:ext>
            </a:extLst>
          </p:cNvPr>
          <p:cNvGrpSpPr>
            <a:grpSpLocks/>
          </p:cNvGrpSpPr>
          <p:nvPr/>
        </p:nvGrpSpPr>
        <p:grpSpPr bwMode="auto">
          <a:xfrm>
            <a:off x="3203973" y="1256110"/>
            <a:ext cx="2757487" cy="2147888"/>
            <a:chOff x="1731" y="1055"/>
            <a:chExt cx="2316" cy="1804"/>
          </a:xfrm>
        </p:grpSpPr>
        <p:grpSp>
          <p:nvGrpSpPr>
            <p:cNvPr id="109571" name="Group 3">
              <a:extLst>
                <a:ext uri="{FF2B5EF4-FFF2-40B4-BE49-F238E27FC236}">
                  <a16:creationId xmlns:a16="http://schemas.microsoft.com/office/drawing/2014/main" id="{1913F547-FBA0-4FC8-8920-1E14200D101F}"/>
                </a:ext>
              </a:extLst>
            </p:cNvPr>
            <p:cNvGrpSpPr>
              <a:grpSpLocks/>
            </p:cNvGrpSpPr>
            <p:nvPr/>
          </p:nvGrpSpPr>
          <p:grpSpPr bwMode="auto">
            <a:xfrm>
              <a:off x="2234" y="1283"/>
              <a:ext cx="1264" cy="1384"/>
              <a:chOff x="2234" y="1283"/>
              <a:chExt cx="1264" cy="1384"/>
            </a:xfrm>
          </p:grpSpPr>
          <p:sp>
            <p:nvSpPr>
              <p:cNvPr id="109572" name="Freeform 4">
                <a:extLst>
                  <a:ext uri="{FF2B5EF4-FFF2-40B4-BE49-F238E27FC236}">
                    <a16:creationId xmlns:a16="http://schemas.microsoft.com/office/drawing/2014/main" id="{3FF5D379-8E00-455D-B190-66DC65F2E09D}"/>
                  </a:ext>
                </a:extLst>
              </p:cNvPr>
              <p:cNvSpPr>
                <a:spLocks/>
              </p:cNvSpPr>
              <p:nvPr/>
            </p:nvSpPr>
            <p:spPr bwMode="auto">
              <a:xfrm>
                <a:off x="2234" y="1283"/>
                <a:ext cx="1264" cy="1384"/>
              </a:xfrm>
              <a:custGeom>
                <a:avLst/>
                <a:gdLst>
                  <a:gd name="T0" fmla="*/ 507 w 1264"/>
                  <a:gd name="T1" fmla="*/ 220 h 1384"/>
                  <a:gd name="T2" fmla="*/ 489 w 1264"/>
                  <a:gd name="T3" fmla="*/ 105 h 1384"/>
                  <a:gd name="T4" fmla="*/ 551 w 1264"/>
                  <a:gd name="T5" fmla="*/ 13 h 1384"/>
                  <a:gd name="T6" fmla="*/ 693 w 1264"/>
                  <a:gd name="T7" fmla="*/ 3 h 1384"/>
                  <a:gd name="T8" fmla="*/ 763 w 1264"/>
                  <a:gd name="T9" fmla="*/ 57 h 1384"/>
                  <a:gd name="T10" fmla="*/ 779 w 1264"/>
                  <a:gd name="T11" fmla="*/ 151 h 1384"/>
                  <a:gd name="T12" fmla="*/ 765 w 1264"/>
                  <a:gd name="T13" fmla="*/ 252 h 1384"/>
                  <a:gd name="T14" fmla="*/ 834 w 1264"/>
                  <a:gd name="T15" fmla="*/ 312 h 1384"/>
                  <a:gd name="T16" fmla="*/ 938 w 1264"/>
                  <a:gd name="T17" fmla="*/ 338 h 1384"/>
                  <a:gd name="T18" fmla="*/ 981 w 1264"/>
                  <a:gd name="T19" fmla="*/ 385 h 1384"/>
                  <a:gd name="T20" fmla="*/ 983 w 1264"/>
                  <a:gd name="T21" fmla="*/ 452 h 1384"/>
                  <a:gd name="T22" fmla="*/ 1024 w 1264"/>
                  <a:gd name="T23" fmla="*/ 512 h 1384"/>
                  <a:gd name="T24" fmla="*/ 1106 w 1264"/>
                  <a:gd name="T25" fmla="*/ 524 h 1384"/>
                  <a:gd name="T26" fmla="*/ 1196 w 1264"/>
                  <a:gd name="T27" fmla="*/ 519 h 1384"/>
                  <a:gd name="T28" fmla="*/ 1249 w 1264"/>
                  <a:gd name="T29" fmla="*/ 548 h 1384"/>
                  <a:gd name="T30" fmla="*/ 1262 w 1264"/>
                  <a:gd name="T31" fmla="*/ 653 h 1384"/>
                  <a:gd name="T32" fmla="*/ 1249 w 1264"/>
                  <a:gd name="T33" fmla="*/ 794 h 1384"/>
                  <a:gd name="T34" fmla="*/ 1195 w 1264"/>
                  <a:gd name="T35" fmla="*/ 827 h 1384"/>
                  <a:gd name="T36" fmla="*/ 1097 w 1264"/>
                  <a:gd name="T37" fmla="*/ 822 h 1384"/>
                  <a:gd name="T38" fmla="*/ 1026 w 1264"/>
                  <a:gd name="T39" fmla="*/ 833 h 1384"/>
                  <a:gd name="T40" fmla="*/ 985 w 1264"/>
                  <a:gd name="T41" fmla="*/ 875 h 1384"/>
                  <a:gd name="T42" fmla="*/ 981 w 1264"/>
                  <a:gd name="T43" fmla="*/ 954 h 1384"/>
                  <a:gd name="T44" fmla="*/ 935 w 1264"/>
                  <a:gd name="T45" fmla="*/ 1009 h 1384"/>
                  <a:gd name="T46" fmla="*/ 851 w 1264"/>
                  <a:gd name="T47" fmla="*/ 1028 h 1384"/>
                  <a:gd name="T48" fmla="*/ 779 w 1264"/>
                  <a:gd name="T49" fmla="*/ 1066 h 1384"/>
                  <a:gd name="T50" fmla="*/ 763 w 1264"/>
                  <a:gd name="T51" fmla="*/ 1144 h 1384"/>
                  <a:gd name="T52" fmla="*/ 779 w 1264"/>
                  <a:gd name="T53" fmla="*/ 1239 h 1384"/>
                  <a:gd name="T54" fmla="*/ 744 w 1264"/>
                  <a:gd name="T55" fmla="*/ 1330 h 1384"/>
                  <a:gd name="T56" fmla="*/ 683 w 1264"/>
                  <a:gd name="T57" fmla="*/ 1377 h 1384"/>
                  <a:gd name="T58" fmla="*/ 589 w 1264"/>
                  <a:gd name="T59" fmla="*/ 1382 h 1384"/>
                  <a:gd name="T60" fmla="*/ 518 w 1264"/>
                  <a:gd name="T61" fmla="*/ 1346 h 1384"/>
                  <a:gd name="T62" fmla="*/ 485 w 1264"/>
                  <a:gd name="T63" fmla="*/ 1279 h 1384"/>
                  <a:gd name="T64" fmla="*/ 493 w 1264"/>
                  <a:gd name="T65" fmla="*/ 1199 h 1384"/>
                  <a:gd name="T66" fmla="*/ 498 w 1264"/>
                  <a:gd name="T67" fmla="*/ 1127 h 1384"/>
                  <a:gd name="T68" fmla="*/ 451 w 1264"/>
                  <a:gd name="T69" fmla="*/ 1076 h 1384"/>
                  <a:gd name="T70" fmla="*/ 373 w 1264"/>
                  <a:gd name="T71" fmla="*/ 1056 h 1384"/>
                  <a:gd name="T72" fmla="*/ 299 w 1264"/>
                  <a:gd name="T73" fmla="*/ 1027 h 1384"/>
                  <a:gd name="T74" fmla="*/ 279 w 1264"/>
                  <a:gd name="T75" fmla="*/ 947 h 1384"/>
                  <a:gd name="T76" fmla="*/ 256 w 1264"/>
                  <a:gd name="T77" fmla="*/ 881 h 1384"/>
                  <a:gd name="T78" fmla="*/ 182 w 1264"/>
                  <a:gd name="T79" fmla="*/ 857 h 1384"/>
                  <a:gd name="T80" fmla="*/ 106 w 1264"/>
                  <a:gd name="T81" fmla="*/ 864 h 1384"/>
                  <a:gd name="T82" fmla="*/ 24 w 1264"/>
                  <a:gd name="T83" fmla="*/ 843 h 1384"/>
                  <a:gd name="T84" fmla="*/ 1 w 1264"/>
                  <a:gd name="T85" fmla="*/ 751 h 1384"/>
                  <a:gd name="T86" fmla="*/ 5 w 1264"/>
                  <a:gd name="T87" fmla="*/ 618 h 1384"/>
                  <a:gd name="T88" fmla="*/ 30 w 1264"/>
                  <a:gd name="T89" fmla="*/ 538 h 1384"/>
                  <a:gd name="T90" fmla="*/ 93 w 1264"/>
                  <a:gd name="T91" fmla="*/ 518 h 1384"/>
                  <a:gd name="T92" fmla="*/ 186 w 1264"/>
                  <a:gd name="T93" fmla="*/ 525 h 1384"/>
                  <a:gd name="T94" fmla="*/ 269 w 1264"/>
                  <a:gd name="T95" fmla="*/ 493 h 1384"/>
                  <a:gd name="T96" fmla="*/ 284 w 1264"/>
                  <a:gd name="T97" fmla="*/ 420 h 1384"/>
                  <a:gd name="T98" fmla="*/ 314 w 1264"/>
                  <a:gd name="T99" fmla="*/ 347 h 1384"/>
                  <a:gd name="T100" fmla="*/ 402 w 1264"/>
                  <a:gd name="T101" fmla="*/ 321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64" h="1384">
                    <a:moveTo>
                      <a:pt x="481" y="289"/>
                    </a:moveTo>
                    <a:lnTo>
                      <a:pt x="493" y="273"/>
                    </a:lnTo>
                    <a:lnTo>
                      <a:pt x="502" y="258"/>
                    </a:lnTo>
                    <a:lnTo>
                      <a:pt x="507" y="242"/>
                    </a:lnTo>
                    <a:lnTo>
                      <a:pt x="507" y="220"/>
                    </a:lnTo>
                    <a:lnTo>
                      <a:pt x="501" y="195"/>
                    </a:lnTo>
                    <a:lnTo>
                      <a:pt x="496" y="175"/>
                    </a:lnTo>
                    <a:lnTo>
                      <a:pt x="489" y="149"/>
                    </a:lnTo>
                    <a:lnTo>
                      <a:pt x="487" y="122"/>
                    </a:lnTo>
                    <a:lnTo>
                      <a:pt x="489" y="105"/>
                    </a:lnTo>
                    <a:lnTo>
                      <a:pt x="494" y="84"/>
                    </a:lnTo>
                    <a:lnTo>
                      <a:pt x="504" y="63"/>
                    </a:lnTo>
                    <a:lnTo>
                      <a:pt x="518" y="42"/>
                    </a:lnTo>
                    <a:lnTo>
                      <a:pt x="536" y="25"/>
                    </a:lnTo>
                    <a:lnTo>
                      <a:pt x="551" y="13"/>
                    </a:lnTo>
                    <a:lnTo>
                      <a:pt x="573" y="5"/>
                    </a:lnTo>
                    <a:lnTo>
                      <a:pt x="599" y="1"/>
                    </a:lnTo>
                    <a:lnTo>
                      <a:pt x="626" y="0"/>
                    </a:lnTo>
                    <a:lnTo>
                      <a:pt x="664" y="0"/>
                    </a:lnTo>
                    <a:lnTo>
                      <a:pt x="693" y="3"/>
                    </a:lnTo>
                    <a:lnTo>
                      <a:pt x="710" y="9"/>
                    </a:lnTo>
                    <a:lnTo>
                      <a:pt x="723" y="17"/>
                    </a:lnTo>
                    <a:lnTo>
                      <a:pt x="736" y="25"/>
                    </a:lnTo>
                    <a:lnTo>
                      <a:pt x="750" y="39"/>
                    </a:lnTo>
                    <a:lnTo>
                      <a:pt x="763" y="57"/>
                    </a:lnTo>
                    <a:lnTo>
                      <a:pt x="773" y="73"/>
                    </a:lnTo>
                    <a:lnTo>
                      <a:pt x="778" y="86"/>
                    </a:lnTo>
                    <a:lnTo>
                      <a:pt x="782" y="110"/>
                    </a:lnTo>
                    <a:lnTo>
                      <a:pt x="782" y="131"/>
                    </a:lnTo>
                    <a:lnTo>
                      <a:pt x="779" y="151"/>
                    </a:lnTo>
                    <a:lnTo>
                      <a:pt x="775" y="167"/>
                    </a:lnTo>
                    <a:lnTo>
                      <a:pt x="770" y="192"/>
                    </a:lnTo>
                    <a:lnTo>
                      <a:pt x="763" y="219"/>
                    </a:lnTo>
                    <a:lnTo>
                      <a:pt x="760" y="236"/>
                    </a:lnTo>
                    <a:lnTo>
                      <a:pt x="765" y="252"/>
                    </a:lnTo>
                    <a:lnTo>
                      <a:pt x="771" y="264"/>
                    </a:lnTo>
                    <a:lnTo>
                      <a:pt x="782" y="280"/>
                    </a:lnTo>
                    <a:lnTo>
                      <a:pt x="797" y="293"/>
                    </a:lnTo>
                    <a:lnTo>
                      <a:pt x="812" y="304"/>
                    </a:lnTo>
                    <a:lnTo>
                      <a:pt x="834" y="312"/>
                    </a:lnTo>
                    <a:lnTo>
                      <a:pt x="855" y="318"/>
                    </a:lnTo>
                    <a:lnTo>
                      <a:pt x="876" y="323"/>
                    </a:lnTo>
                    <a:lnTo>
                      <a:pt x="898" y="326"/>
                    </a:lnTo>
                    <a:lnTo>
                      <a:pt x="920" y="332"/>
                    </a:lnTo>
                    <a:lnTo>
                      <a:pt x="938" y="338"/>
                    </a:lnTo>
                    <a:lnTo>
                      <a:pt x="952" y="345"/>
                    </a:lnTo>
                    <a:lnTo>
                      <a:pt x="963" y="353"/>
                    </a:lnTo>
                    <a:lnTo>
                      <a:pt x="971" y="362"/>
                    </a:lnTo>
                    <a:lnTo>
                      <a:pt x="976" y="372"/>
                    </a:lnTo>
                    <a:lnTo>
                      <a:pt x="981" y="385"/>
                    </a:lnTo>
                    <a:lnTo>
                      <a:pt x="983" y="397"/>
                    </a:lnTo>
                    <a:lnTo>
                      <a:pt x="985" y="408"/>
                    </a:lnTo>
                    <a:lnTo>
                      <a:pt x="985" y="422"/>
                    </a:lnTo>
                    <a:lnTo>
                      <a:pt x="983" y="439"/>
                    </a:lnTo>
                    <a:lnTo>
                      <a:pt x="983" y="452"/>
                    </a:lnTo>
                    <a:lnTo>
                      <a:pt x="986" y="468"/>
                    </a:lnTo>
                    <a:lnTo>
                      <a:pt x="993" y="481"/>
                    </a:lnTo>
                    <a:lnTo>
                      <a:pt x="1001" y="493"/>
                    </a:lnTo>
                    <a:lnTo>
                      <a:pt x="1011" y="502"/>
                    </a:lnTo>
                    <a:lnTo>
                      <a:pt x="1024" y="512"/>
                    </a:lnTo>
                    <a:lnTo>
                      <a:pt x="1036" y="518"/>
                    </a:lnTo>
                    <a:lnTo>
                      <a:pt x="1056" y="522"/>
                    </a:lnTo>
                    <a:lnTo>
                      <a:pt x="1073" y="524"/>
                    </a:lnTo>
                    <a:lnTo>
                      <a:pt x="1089" y="525"/>
                    </a:lnTo>
                    <a:lnTo>
                      <a:pt x="1106" y="524"/>
                    </a:lnTo>
                    <a:lnTo>
                      <a:pt x="1128" y="522"/>
                    </a:lnTo>
                    <a:lnTo>
                      <a:pt x="1145" y="521"/>
                    </a:lnTo>
                    <a:lnTo>
                      <a:pt x="1161" y="519"/>
                    </a:lnTo>
                    <a:lnTo>
                      <a:pt x="1177" y="518"/>
                    </a:lnTo>
                    <a:lnTo>
                      <a:pt x="1196" y="519"/>
                    </a:lnTo>
                    <a:lnTo>
                      <a:pt x="1206" y="521"/>
                    </a:lnTo>
                    <a:lnTo>
                      <a:pt x="1217" y="524"/>
                    </a:lnTo>
                    <a:lnTo>
                      <a:pt x="1228" y="530"/>
                    </a:lnTo>
                    <a:lnTo>
                      <a:pt x="1240" y="538"/>
                    </a:lnTo>
                    <a:lnTo>
                      <a:pt x="1249" y="548"/>
                    </a:lnTo>
                    <a:lnTo>
                      <a:pt x="1256" y="563"/>
                    </a:lnTo>
                    <a:lnTo>
                      <a:pt x="1259" y="576"/>
                    </a:lnTo>
                    <a:lnTo>
                      <a:pt x="1261" y="592"/>
                    </a:lnTo>
                    <a:lnTo>
                      <a:pt x="1263" y="620"/>
                    </a:lnTo>
                    <a:lnTo>
                      <a:pt x="1262" y="653"/>
                    </a:lnTo>
                    <a:lnTo>
                      <a:pt x="1263" y="689"/>
                    </a:lnTo>
                    <a:lnTo>
                      <a:pt x="1260" y="730"/>
                    </a:lnTo>
                    <a:lnTo>
                      <a:pt x="1257" y="759"/>
                    </a:lnTo>
                    <a:lnTo>
                      <a:pt x="1254" y="781"/>
                    </a:lnTo>
                    <a:lnTo>
                      <a:pt x="1249" y="794"/>
                    </a:lnTo>
                    <a:lnTo>
                      <a:pt x="1241" y="806"/>
                    </a:lnTo>
                    <a:lnTo>
                      <a:pt x="1232" y="814"/>
                    </a:lnTo>
                    <a:lnTo>
                      <a:pt x="1220" y="821"/>
                    </a:lnTo>
                    <a:lnTo>
                      <a:pt x="1207" y="824"/>
                    </a:lnTo>
                    <a:lnTo>
                      <a:pt x="1195" y="827"/>
                    </a:lnTo>
                    <a:lnTo>
                      <a:pt x="1170" y="828"/>
                    </a:lnTo>
                    <a:lnTo>
                      <a:pt x="1149" y="827"/>
                    </a:lnTo>
                    <a:lnTo>
                      <a:pt x="1131" y="824"/>
                    </a:lnTo>
                    <a:lnTo>
                      <a:pt x="1115" y="823"/>
                    </a:lnTo>
                    <a:lnTo>
                      <a:pt x="1097" y="822"/>
                    </a:lnTo>
                    <a:lnTo>
                      <a:pt x="1082" y="822"/>
                    </a:lnTo>
                    <a:lnTo>
                      <a:pt x="1068" y="823"/>
                    </a:lnTo>
                    <a:lnTo>
                      <a:pt x="1053" y="824"/>
                    </a:lnTo>
                    <a:lnTo>
                      <a:pt x="1035" y="829"/>
                    </a:lnTo>
                    <a:lnTo>
                      <a:pt x="1026" y="833"/>
                    </a:lnTo>
                    <a:lnTo>
                      <a:pt x="1017" y="837"/>
                    </a:lnTo>
                    <a:lnTo>
                      <a:pt x="1005" y="845"/>
                    </a:lnTo>
                    <a:lnTo>
                      <a:pt x="997" y="855"/>
                    </a:lnTo>
                    <a:lnTo>
                      <a:pt x="991" y="864"/>
                    </a:lnTo>
                    <a:lnTo>
                      <a:pt x="985" y="875"/>
                    </a:lnTo>
                    <a:lnTo>
                      <a:pt x="982" y="885"/>
                    </a:lnTo>
                    <a:lnTo>
                      <a:pt x="981" y="897"/>
                    </a:lnTo>
                    <a:lnTo>
                      <a:pt x="982" y="910"/>
                    </a:lnTo>
                    <a:lnTo>
                      <a:pt x="982" y="932"/>
                    </a:lnTo>
                    <a:lnTo>
                      <a:pt x="981" y="954"/>
                    </a:lnTo>
                    <a:lnTo>
                      <a:pt x="975" y="971"/>
                    </a:lnTo>
                    <a:lnTo>
                      <a:pt x="970" y="985"/>
                    </a:lnTo>
                    <a:lnTo>
                      <a:pt x="961" y="994"/>
                    </a:lnTo>
                    <a:lnTo>
                      <a:pt x="948" y="1002"/>
                    </a:lnTo>
                    <a:lnTo>
                      <a:pt x="935" y="1009"/>
                    </a:lnTo>
                    <a:lnTo>
                      <a:pt x="920" y="1013"/>
                    </a:lnTo>
                    <a:lnTo>
                      <a:pt x="902" y="1017"/>
                    </a:lnTo>
                    <a:lnTo>
                      <a:pt x="886" y="1022"/>
                    </a:lnTo>
                    <a:lnTo>
                      <a:pt x="867" y="1025"/>
                    </a:lnTo>
                    <a:lnTo>
                      <a:pt x="851" y="1028"/>
                    </a:lnTo>
                    <a:lnTo>
                      <a:pt x="834" y="1032"/>
                    </a:lnTo>
                    <a:lnTo>
                      <a:pt x="820" y="1039"/>
                    </a:lnTo>
                    <a:lnTo>
                      <a:pt x="804" y="1046"/>
                    </a:lnTo>
                    <a:lnTo>
                      <a:pt x="790" y="1054"/>
                    </a:lnTo>
                    <a:lnTo>
                      <a:pt x="779" y="1066"/>
                    </a:lnTo>
                    <a:lnTo>
                      <a:pt x="769" y="1080"/>
                    </a:lnTo>
                    <a:lnTo>
                      <a:pt x="761" y="1097"/>
                    </a:lnTo>
                    <a:lnTo>
                      <a:pt x="759" y="1111"/>
                    </a:lnTo>
                    <a:lnTo>
                      <a:pt x="760" y="1128"/>
                    </a:lnTo>
                    <a:lnTo>
                      <a:pt x="763" y="1144"/>
                    </a:lnTo>
                    <a:lnTo>
                      <a:pt x="768" y="1161"/>
                    </a:lnTo>
                    <a:lnTo>
                      <a:pt x="772" y="1179"/>
                    </a:lnTo>
                    <a:lnTo>
                      <a:pt x="775" y="1196"/>
                    </a:lnTo>
                    <a:lnTo>
                      <a:pt x="779" y="1218"/>
                    </a:lnTo>
                    <a:lnTo>
                      <a:pt x="779" y="1239"/>
                    </a:lnTo>
                    <a:lnTo>
                      <a:pt x="774" y="1261"/>
                    </a:lnTo>
                    <a:lnTo>
                      <a:pt x="769" y="1278"/>
                    </a:lnTo>
                    <a:lnTo>
                      <a:pt x="763" y="1294"/>
                    </a:lnTo>
                    <a:lnTo>
                      <a:pt x="755" y="1310"/>
                    </a:lnTo>
                    <a:lnTo>
                      <a:pt x="744" y="1330"/>
                    </a:lnTo>
                    <a:lnTo>
                      <a:pt x="732" y="1342"/>
                    </a:lnTo>
                    <a:lnTo>
                      <a:pt x="723" y="1351"/>
                    </a:lnTo>
                    <a:lnTo>
                      <a:pt x="710" y="1362"/>
                    </a:lnTo>
                    <a:lnTo>
                      <a:pt x="696" y="1372"/>
                    </a:lnTo>
                    <a:lnTo>
                      <a:pt x="683" y="1377"/>
                    </a:lnTo>
                    <a:lnTo>
                      <a:pt x="671" y="1380"/>
                    </a:lnTo>
                    <a:lnTo>
                      <a:pt x="652" y="1382"/>
                    </a:lnTo>
                    <a:lnTo>
                      <a:pt x="629" y="1383"/>
                    </a:lnTo>
                    <a:lnTo>
                      <a:pt x="602" y="1382"/>
                    </a:lnTo>
                    <a:lnTo>
                      <a:pt x="589" y="1382"/>
                    </a:lnTo>
                    <a:lnTo>
                      <a:pt x="572" y="1379"/>
                    </a:lnTo>
                    <a:lnTo>
                      <a:pt x="554" y="1374"/>
                    </a:lnTo>
                    <a:lnTo>
                      <a:pt x="539" y="1365"/>
                    </a:lnTo>
                    <a:lnTo>
                      <a:pt x="529" y="1357"/>
                    </a:lnTo>
                    <a:lnTo>
                      <a:pt x="518" y="1346"/>
                    </a:lnTo>
                    <a:lnTo>
                      <a:pt x="509" y="1337"/>
                    </a:lnTo>
                    <a:lnTo>
                      <a:pt x="500" y="1324"/>
                    </a:lnTo>
                    <a:lnTo>
                      <a:pt x="493" y="1311"/>
                    </a:lnTo>
                    <a:lnTo>
                      <a:pt x="488" y="1295"/>
                    </a:lnTo>
                    <a:lnTo>
                      <a:pt x="485" y="1279"/>
                    </a:lnTo>
                    <a:lnTo>
                      <a:pt x="484" y="1266"/>
                    </a:lnTo>
                    <a:lnTo>
                      <a:pt x="484" y="1248"/>
                    </a:lnTo>
                    <a:lnTo>
                      <a:pt x="485" y="1233"/>
                    </a:lnTo>
                    <a:lnTo>
                      <a:pt x="489" y="1218"/>
                    </a:lnTo>
                    <a:lnTo>
                      <a:pt x="493" y="1199"/>
                    </a:lnTo>
                    <a:lnTo>
                      <a:pt x="498" y="1181"/>
                    </a:lnTo>
                    <a:lnTo>
                      <a:pt x="501" y="1166"/>
                    </a:lnTo>
                    <a:lnTo>
                      <a:pt x="502" y="1151"/>
                    </a:lnTo>
                    <a:lnTo>
                      <a:pt x="501" y="1139"/>
                    </a:lnTo>
                    <a:lnTo>
                      <a:pt x="498" y="1127"/>
                    </a:lnTo>
                    <a:lnTo>
                      <a:pt x="490" y="1112"/>
                    </a:lnTo>
                    <a:lnTo>
                      <a:pt x="483" y="1103"/>
                    </a:lnTo>
                    <a:lnTo>
                      <a:pt x="473" y="1092"/>
                    </a:lnTo>
                    <a:lnTo>
                      <a:pt x="462" y="1084"/>
                    </a:lnTo>
                    <a:lnTo>
                      <a:pt x="451" y="1076"/>
                    </a:lnTo>
                    <a:lnTo>
                      <a:pt x="435" y="1070"/>
                    </a:lnTo>
                    <a:lnTo>
                      <a:pt x="422" y="1066"/>
                    </a:lnTo>
                    <a:lnTo>
                      <a:pt x="404" y="1062"/>
                    </a:lnTo>
                    <a:lnTo>
                      <a:pt x="388" y="1060"/>
                    </a:lnTo>
                    <a:lnTo>
                      <a:pt x="373" y="1056"/>
                    </a:lnTo>
                    <a:lnTo>
                      <a:pt x="356" y="1052"/>
                    </a:lnTo>
                    <a:lnTo>
                      <a:pt x="341" y="1047"/>
                    </a:lnTo>
                    <a:lnTo>
                      <a:pt x="323" y="1042"/>
                    </a:lnTo>
                    <a:lnTo>
                      <a:pt x="309" y="1036"/>
                    </a:lnTo>
                    <a:lnTo>
                      <a:pt x="299" y="1027"/>
                    </a:lnTo>
                    <a:lnTo>
                      <a:pt x="290" y="1015"/>
                    </a:lnTo>
                    <a:lnTo>
                      <a:pt x="284" y="1000"/>
                    </a:lnTo>
                    <a:lnTo>
                      <a:pt x="279" y="981"/>
                    </a:lnTo>
                    <a:lnTo>
                      <a:pt x="278" y="965"/>
                    </a:lnTo>
                    <a:lnTo>
                      <a:pt x="279" y="947"/>
                    </a:lnTo>
                    <a:lnTo>
                      <a:pt x="281" y="934"/>
                    </a:lnTo>
                    <a:lnTo>
                      <a:pt x="279" y="917"/>
                    </a:lnTo>
                    <a:lnTo>
                      <a:pt x="274" y="904"/>
                    </a:lnTo>
                    <a:lnTo>
                      <a:pt x="265" y="890"/>
                    </a:lnTo>
                    <a:lnTo>
                      <a:pt x="256" y="881"/>
                    </a:lnTo>
                    <a:lnTo>
                      <a:pt x="246" y="873"/>
                    </a:lnTo>
                    <a:lnTo>
                      <a:pt x="231" y="867"/>
                    </a:lnTo>
                    <a:lnTo>
                      <a:pt x="214" y="861"/>
                    </a:lnTo>
                    <a:lnTo>
                      <a:pt x="196" y="859"/>
                    </a:lnTo>
                    <a:lnTo>
                      <a:pt x="182" y="857"/>
                    </a:lnTo>
                    <a:lnTo>
                      <a:pt x="165" y="857"/>
                    </a:lnTo>
                    <a:lnTo>
                      <a:pt x="150" y="859"/>
                    </a:lnTo>
                    <a:lnTo>
                      <a:pt x="135" y="860"/>
                    </a:lnTo>
                    <a:lnTo>
                      <a:pt x="121" y="862"/>
                    </a:lnTo>
                    <a:lnTo>
                      <a:pt x="106" y="864"/>
                    </a:lnTo>
                    <a:lnTo>
                      <a:pt x="81" y="864"/>
                    </a:lnTo>
                    <a:lnTo>
                      <a:pt x="65" y="863"/>
                    </a:lnTo>
                    <a:lnTo>
                      <a:pt x="49" y="859"/>
                    </a:lnTo>
                    <a:lnTo>
                      <a:pt x="37" y="853"/>
                    </a:lnTo>
                    <a:lnTo>
                      <a:pt x="24" y="843"/>
                    </a:lnTo>
                    <a:lnTo>
                      <a:pt x="15" y="832"/>
                    </a:lnTo>
                    <a:lnTo>
                      <a:pt x="9" y="821"/>
                    </a:lnTo>
                    <a:lnTo>
                      <a:pt x="3" y="798"/>
                    </a:lnTo>
                    <a:lnTo>
                      <a:pt x="2" y="774"/>
                    </a:lnTo>
                    <a:lnTo>
                      <a:pt x="1" y="751"/>
                    </a:lnTo>
                    <a:lnTo>
                      <a:pt x="0" y="721"/>
                    </a:lnTo>
                    <a:lnTo>
                      <a:pt x="2" y="696"/>
                    </a:lnTo>
                    <a:lnTo>
                      <a:pt x="3" y="668"/>
                    </a:lnTo>
                    <a:lnTo>
                      <a:pt x="4" y="644"/>
                    </a:lnTo>
                    <a:lnTo>
                      <a:pt x="5" y="618"/>
                    </a:lnTo>
                    <a:lnTo>
                      <a:pt x="8" y="598"/>
                    </a:lnTo>
                    <a:lnTo>
                      <a:pt x="11" y="577"/>
                    </a:lnTo>
                    <a:lnTo>
                      <a:pt x="15" y="560"/>
                    </a:lnTo>
                    <a:lnTo>
                      <a:pt x="21" y="549"/>
                    </a:lnTo>
                    <a:lnTo>
                      <a:pt x="30" y="538"/>
                    </a:lnTo>
                    <a:lnTo>
                      <a:pt x="39" y="532"/>
                    </a:lnTo>
                    <a:lnTo>
                      <a:pt x="51" y="524"/>
                    </a:lnTo>
                    <a:lnTo>
                      <a:pt x="62" y="522"/>
                    </a:lnTo>
                    <a:lnTo>
                      <a:pt x="75" y="519"/>
                    </a:lnTo>
                    <a:lnTo>
                      <a:pt x="93" y="518"/>
                    </a:lnTo>
                    <a:lnTo>
                      <a:pt x="109" y="519"/>
                    </a:lnTo>
                    <a:lnTo>
                      <a:pt x="130" y="522"/>
                    </a:lnTo>
                    <a:lnTo>
                      <a:pt x="149" y="523"/>
                    </a:lnTo>
                    <a:lnTo>
                      <a:pt x="165" y="524"/>
                    </a:lnTo>
                    <a:lnTo>
                      <a:pt x="186" y="525"/>
                    </a:lnTo>
                    <a:lnTo>
                      <a:pt x="209" y="522"/>
                    </a:lnTo>
                    <a:lnTo>
                      <a:pt x="228" y="518"/>
                    </a:lnTo>
                    <a:lnTo>
                      <a:pt x="246" y="511"/>
                    </a:lnTo>
                    <a:lnTo>
                      <a:pt x="257" y="504"/>
                    </a:lnTo>
                    <a:lnTo>
                      <a:pt x="269" y="493"/>
                    </a:lnTo>
                    <a:lnTo>
                      <a:pt x="278" y="479"/>
                    </a:lnTo>
                    <a:lnTo>
                      <a:pt x="284" y="466"/>
                    </a:lnTo>
                    <a:lnTo>
                      <a:pt x="286" y="451"/>
                    </a:lnTo>
                    <a:lnTo>
                      <a:pt x="285" y="440"/>
                    </a:lnTo>
                    <a:lnTo>
                      <a:pt x="284" y="420"/>
                    </a:lnTo>
                    <a:lnTo>
                      <a:pt x="285" y="399"/>
                    </a:lnTo>
                    <a:lnTo>
                      <a:pt x="289" y="383"/>
                    </a:lnTo>
                    <a:lnTo>
                      <a:pt x="294" y="368"/>
                    </a:lnTo>
                    <a:lnTo>
                      <a:pt x="301" y="358"/>
                    </a:lnTo>
                    <a:lnTo>
                      <a:pt x="314" y="347"/>
                    </a:lnTo>
                    <a:lnTo>
                      <a:pt x="329" y="339"/>
                    </a:lnTo>
                    <a:lnTo>
                      <a:pt x="348" y="333"/>
                    </a:lnTo>
                    <a:lnTo>
                      <a:pt x="367" y="328"/>
                    </a:lnTo>
                    <a:lnTo>
                      <a:pt x="382" y="324"/>
                    </a:lnTo>
                    <a:lnTo>
                      <a:pt x="402" y="321"/>
                    </a:lnTo>
                    <a:lnTo>
                      <a:pt x="421" y="317"/>
                    </a:lnTo>
                    <a:lnTo>
                      <a:pt x="442" y="311"/>
                    </a:lnTo>
                    <a:lnTo>
                      <a:pt x="463" y="303"/>
                    </a:lnTo>
                    <a:lnTo>
                      <a:pt x="481" y="289"/>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9573" name="Rectangle 5">
                <a:extLst>
                  <a:ext uri="{FF2B5EF4-FFF2-40B4-BE49-F238E27FC236}">
                    <a16:creationId xmlns:a16="http://schemas.microsoft.com/office/drawing/2014/main" id="{0632F3E8-A9F8-4262-BB6A-8B02E43E1556}"/>
                  </a:ext>
                </a:extLst>
              </p:cNvPr>
              <p:cNvSpPr>
                <a:spLocks noChangeArrowheads="1"/>
              </p:cNvSpPr>
              <p:nvPr/>
            </p:nvSpPr>
            <p:spPr bwMode="auto">
              <a:xfrm>
                <a:off x="2534" y="1753"/>
                <a:ext cx="69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109574" name="Group 6">
              <a:extLst>
                <a:ext uri="{FF2B5EF4-FFF2-40B4-BE49-F238E27FC236}">
                  <a16:creationId xmlns:a16="http://schemas.microsoft.com/office/drawing/2014/main" id="{7433E0DD-9B48-48F7-AF00-B87786FD446E}"/>
                </a:ext>
              </a:extLst>
            </p:cNvPr>
            <p:cNvGrpSpPr>
              <a:grpSpLocks/>
            </p:cNvGrpSpPr>
            <p:nvPr/>
          </p:nvGrpSpPr>
          <p:grpSpPr bwMode="auto">
            <a:xfrm>
              <a:off x="1731" y="1055"/>
              <a:ext cx="1140" cy="925"/>
              <a:chOff x="1731" y="1055"/>
              <a:chExt cx="1140" cy="925"/>
            </a:xfrm>
          </p:grpSpPr>
          <p:sp>
            <p:nvSpPr>
              <p:cNvPr id="109575" name="Freeform 7">
                <a:extLst>
                  <a:ext uri="{FF2B5EF4-FFF2-40B4-BE49-F238E27FC236}">
                    <a16:creationId xmlns:a16="http://schemas.microsoft.com/office/drawing/2014/main" id="{1C59166B-DF2C-4F2B-80CB-406B03870263}"/>
                  </a:ext>
                </a:extLst>
              </p:cNvPr>
              <p:cNvSpPr>
                <a:spLocks/>
              </p:cNvSpPr>
              <p:nvPr/>
            </p:nvSpPr>
            <p:spPr bwMode="auto">
              <a:xfrm>
                <a:off x="1731" y="1055"/>
                <a:ext cx="1140" cy="925"/>
              </a:xfrm>
              <a:custGeom>
                <a:avLst/>
                <a:gdLst>
                  <a:gd name="T0" fmla="*/ 1139 w 1140"/>
                  <a:gd name="T1" fmla="*/ 0 h 925"/>
                  <a:gd name="T2" fmla="*/ 1 w 1140"/>
                  <a:gd name="T3" fmla="*/ 924 h 925"/>
                  <a:gd name="T4" fmla="*/ 107 w 1140"/>
                  <a:gd name="T5" fmla="*/ 906 h 925"/>
                  <a:gd name="T6" fmla="*/ 104 w 1140"/>
                  <a:gd name="T7" fmla="*/ 876 h 925"/>
                  <a:gd name="T8" fmla="*/ 92 w 1140"/>
                  <a:gd name="T9" fmla="*/ 834 h 925"/>
                  <a:gd name="T10" fmla="*/ 88 w 1140"/>
                  <a:gd name="T11" fmla="*/ 801 h 925"/>
                  <a:gd name="T12" fmla="*/ 96 w 1140"/>
                  <a:gd name="T13" fmla="*/ 766 h 925"/>
                  <a:gd name="T14" fmla="*/ 120 w 1140"/>
                  <a:gd name="T15" fmla="*/ 737 h 925"/>
                  <a:gd name="T16" fmla="*/ 149 w 1140"/>
                  <a:gd name="T17" fmla="*/ 715 h 925"/>
                  <a:gd name="T18" fmla="*/ 185 w 1140"/>
                  <a:gd name="T19" fmla="*/ 705 h 925"/>
                  <a:gd name="T20" fmla="*/ 236 w 1140"/>
                  <a:gd name="T21" fmla="*/ 706 h 925"/>
                  <a:gd name="T22" fmla="*/ 269 w 1140"/>
                  <a:gd name="T23" fmla="*/ 712 h 925"/>
                  <a:gd name="T24" fmla="*/ 303 w 1140"/>
                  <a:gd name="T25" fmla="*/ 736 h 925"/>
                  <a:gd name="T26" fmla="*/ 326 w 1140"/>
                  <a:gd name="T27" fmla="*/ 764 h 925"/>
                  <a:gd name="T28" fmla="*/ 335 w 1140"/>
                  <a:gd name="T29" fmla="*/ 795 h 925"/>
                  <a:gd name="T30" fmla="*/ 333 w 1140"/>
                  <a:gd name="T31" fmla="*/ 828 h 925"/>
                  <a:gd name="T32" fmla="*/ 326 w 1140"/>
                  <a:gd name="T33" fmla="*/ 859 h 925"/>
                  <a:gd name="T34" fmla="*/ 318 w 1140"/>
                  <a:gd name="T35" fmla="*/ 890 h 925"/>
                  <a:gd name="T36" fmla="*/ 322 w 1140"/>
                  <a:gd name="T37" fmla="*/ 920 h 925"/>
                  <a:gd name="T38" fmla="*/ 510 w 1140"/>
                  <a:gd name="T39" fmla="*/ 887 h 925"/>
                  <a:gd name="T40" fmla="*/ 512 w 1140"/>
                  <a:gd name="T41" fmla="*/ 846 h 925"/>
                  <a:gd name="T42" fmla="*/ 515 w 1140"/>
                  <a:gd name="T43" fmla="*/ 812 h 925"/>
                  <a:gd name="T44" fmla="*/ 524 w 1140"/>
                  <a:gd name="T45" fmla="*/ 782 h 925"/>
                  <a:gd name="T46" fmla="*/ 541 w 1140"/>
                  <a:gd name="T47" fmla="*/ 763 h 925"/>
                  <a:gd name="T48" fmla="*/ 565 w 1140"/>
                  <a:gd name="T49" fmla="*/ 752 h 925"/>
                  <a:gd name="T50" fmla="*/ 591 w 1140"/>
                  <a:gd name="T51" fmla="*/ 749 h 925"/>
                  <a:gd name="T52" fmla="*/ 624 w 1140"/>
                  <a:gd name="T53" fmla="*/ 750 h 925"/>
                  <a:gd name="T54" fmla="*/ 653 w 1140"/>
                  <a:gd name="T55" fmla="*/ 753 h 925"/>
                  <a:gd name="T56" fmla="*/ 690 w 1140"/>
                  <a:gd name="T57" fmla="*/ 755 h 925"/>
                  <a:gd name="T58" fmla="*/ 724 w 1140"/>
                  <a:gd name="T59" fmla="*/ 750 h 925"/>
                  <a:gd name="T60" fmla="*/ 754 w 1140"/>
                  <a:gd name="T61" fmla="*/ 739 h 925"/>
                  <a:gd name="T62" fmla="*/ 777 w 1140"/>
                  <a:gd name="T63" fmla="*/ 718 h 925"/>
                  <a:gd name="T64" fmla="*/ 790 w 1140"/>
                  <a:gd name="T65" fmla="*/ 693 h 925"/>
                  <a:gd name="T66" fmla="*/ 790 w 1140"/>
                  <a:gd name="T67" fmla="*/ 663 h 925"/>
                  <a:gd name="T68" fmla="*/ 790 w 1140"/>
                  <a:gd name="T69" fmla="*/ 631 h 925"/>
                  <a:gd name="T70" fmla="*/ 797 w 1140"/>
                  <a:gd name="T71" fmla="*/ 604 h 925"/>
                  <a:gd name="T72" fmla="*/ 810 w 1140"/>
                  <a:gd name="T73" fmla="*/ 583 h 925"/>
                  <a:gd name="T74" fmla="*/ 839 w 1140"/>
                  <a:gd name="T75" fmla="*/ 568 h 925"/>
                  <a:gd name="T76" fmla="*/ 870 w 1140"/>
                  <a:gd name="T77" fmla="*/ 559 h 925"/>
                  <a:gd name="T78" fmla="*/ 906 w 1140"/>
                  <a:gd name="T79" fmla="*/ 551 h 925"/>
                  <a:gd name="T80" fmla="*/ 938 w 1140"/>
                  <a:gd name="T81" fmla="*/ 543 h 925"/>
                  <a:gd name="T82" fmla="*/ 966 w 1140"/>
                  <a:gd name="T83" fmla="*/ 533 h 925"/>
                  <a:gd name="T84" fmla="*/ 987 w 1140"/>
                  <a:gd name="T85" fmla="*/ 517 h 925"/>
                  <a:gd name="T86" fmla="*/ 1004 w 1140"/>
                  <a:gd name="T87" fmla="*/ 492 h 925"/>
                  <a:gd name="T88" fmla="*/ 1013 w 1140"/>
                  <a:gd name="T89" fmla="*/ 461 h 925"/>
                  <a:gd name="T90" fmla="*/ 1009 w 1140"/>
                  <a:gd name="T91" fmla="*/ 430 h 925"/>
                  <a:gd name="T92" fmla="*/ 999 w 1140"/>
                  <a:gd name="T93" fmla="*/ 391 h 925"/>
                  <a:gd name="T94" fmla="*/ 993 w 1140"/>
                  <a:gd name="T95" fmla="*/ 358 h 925"/>
                  <a:gd name="T96" fmla="*/ 995 w 1140"/>
                  <a:gd name="T97" fmla="*/ 325 h 925"/>
                  <a:gd name="T98" fmla="*/ 1005 w 1140"/>
                  <a:gd name="T99" fmla="*/ 298 h 925"/>
                  <a:gd name="T100" fmla="*/ 1022 w 1140"/>
                  <a:gd name="T101" fmla="*/ 273 h 925"/>
                  <a:gd name="T102" fmla="*/ 1047 w 1140"/>
                  <a:gd name="T103" fmla="*/ 249 h 925"/>
                  <a:gd name="T104" fmla="*/ 1075 w 1140"/>
                  <a:gd name="T105" fmla="*/ 236 h 925"/>
                  <a:gd name="T106" fmla="*/ 1104 w 1140"/>
                  <a:gd name="T107" fmla="*/ 230 h 925"/>
                  <a:gd name="T108" fmla="*/ 1139 w 1140"/>
                  <a:gd name="T109" fmla="*/ 230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1139" y="230"/>
                    </a:moveTo>
                    <a:lnTo>
                      <a:pt x="1139" y="0"/>
                    </a:lnTo>
                    <a:lnTo>
                      <a:pt x="0" y="0"/>
                    </a:lnTo>
                    <a:lnTo>
                      <a:pt x="1" y="924"/>
                    </a:lnTo>
                    <a:lnTo>
                      <a:pt x="102" y="924"/>
                    </a:lnTo>
                    <a:lnTo>
                      <a:pt x="107" y="906"/>
                    </a:lnTo>
                    <a:lnTo>
                      <a:pt x="107" y="893"/>
                    </a:lnTo>
                    <a:lnTo>
                      <a:pt x="104" y="876"/>
                    </a:lnTo>
                    <a:lnTo>
                      <a:pt x="98" y="857"/>
                    </a:lnTo>
                    <a:lnTo>
                      <a:pt x="92" y="834"/>
                    </a:lnTo>
                    <a:lnTo>
                      <a:pt x="89" y="817"/>
                    </a:lnTo>
                    <a:lnTo>
                      <a:pt x="88" y="801"/>
                    </a:lnTo>
                    <a:lnTo>
                      <a:pt x="91" y="783"/>
                    </a:lnTo>
                    <a:lnTo>
                      <a:pt x="96" y="766"/>
                    </a:lnTo>
                    <a:lnTo>
                      <a:pt x="107" y="750"/>
                    </a:lnTo>
                    <a:lnTo>
                      <a:pt x="120" y="737"/>
                    </a:lnTo>
                    <a:lnTo>
                      <a:pt x="134" y="724"/>
                    </a:lnTo>
                    <a:lnTo>
                      <a:pt x="149" y="715"/>
                    </a:lnTo>
                    <a:lnTo>
                      <a:pt x="168" y="707"/>
                    </a:lnTo>
                    <a:lnTo>
                      <a:pt x="185" y="705"/>
                    </a:lnTo>
                    <a:lnTo>
                      <a:pt x="208" y="704"/>
                    </a:lnTo>
                    <a:lnTo>
                      <a:pt x="236" y="706"/>
                    </a:lnTo>
                    <a:lnTo>
                      <a:pt x="254" y="707"/>
                    </a:lnTo>
                    <a:lnTo>
                      <a:pt x="269" y="712"/>
                    </a:lnTo>
                    <a:lnTo>
                      <a:pt x="284" y="721"/>
                    </a:lnTo>
                    <a:lnTo>
                      <a:pt x="303" y="736"/>
                    </a:lnTo>
                    <a:lnTo>
                      <a:pt x="315" y="750"/>
                    </a:lnTo>
                    <a:lnTo>
                      <a:pt x="326" y="764"/>
                    </a:lnTo>
                    <a:lnTo>
                      <a:pt x="331" y="780"/>
                    </a:lnTo>
                    <a:lnTo>
                      <a:pt x="335" y="795"/>
                    </a:lnTo>
                    <a:lnTo>
                      <a:pt x="335" y="812"/>
                    </a:lnTo>
                    <a:lnTo>
                      <a:pt x="333" y="828"/>
                    </a:lnTo>
                    <a:lnTo>
                      <a:pt x="329" y="844"/>
                    </a:lnTo>
                    <a:lnTo>
                      <a:pt x="326" y="859"/>
                    </a:lnTo>
                    <a:lnTo>
                      <a:pt x="321" y="875"/>
                    </a:lnTo>
                    <a:lnTo>
                      <a:pt x="318" y="890"/>
                    </a:lnTo>
                    <a:lnTo>
                      <a:pt x="318" y="904"/>
                    </a:lnTo>
                    <a:lnTo>
                      <a:pt x="322" y="920"/>
                    </a:lnTo>
                    <a:lnTo>
                      <a:pt x="512" y="920"/>
                    </a:lnTo>
                    <a:lnTo>
                      <a:pt x="510" y="887"/>
                    </a:lnTo>
                    <a:lnTo>
                      <a:pt x="512" y="864"/>
                    </a:lnTo>
                    <a:lnTo>
                      <a:pt x="512" y="846"/>
                    </a:lnTo>
                    <a:lnTo>
                      <a:pt x="513" y="829"/>
                    </a:lnTo>
                    <a:lnTo>
                      <a:pt x="515" y="812"/>
                    </a:lnTo>
                    <a:lnTo>
                      <a:pt x="519" y="794"/>
                    </a:lnTo>
                    <a:lnTo>
                      <a:pt x="524" y="782"/>
                    </a:lnTo>
                    <a:lnTo>
                      <a:pt x="531" y="771"/>
                    </a:lnTo>
                    <a:lnTo>
                      <a:pt x="541" y="763"/>
                    </a:lnTo>
                    <a:lnTo>
                      <a:pt x="552" y="756"/>
                    </a:lnTo>
                    <a:lnTo>
                      <a:pt x="565" y="752"/>
                    </a:lnTo>
                    <a:lnTo>
                      <a:pt x="578" y="750"/>
                    </a:lnTo>
                    <a:lnTo>
                      <a:pt x="591" y="749"/>
                    </a:lnTo>
                    <a:lnTo>
                      <a:pt x="608" y="749"/>
                    </a:lnTo>
                    <a:lnTo>
                      <a:pt x="624" y="750"/>
                    </a:lnTo>
                    <a:lnTo>
                      <a:pt x="636" y="752"/>
                    </a:lnTo>
                    <a:lnTo>
                      <a:pt x="653" y="753"/>
                    </a:lnTo>
                    <a:lnTo>
                      <a:pt x="671" y="755"/>
                    </a:lnTo>
                    <a:lnTo>
                      <a:pt x="690" y="755"/>
                    </a:lnTo>
                    <a:lnTo>
                      <a:pt x="707" y="753"/>
                    </a:lnTo>
                    <a:lnTo>
                      <a:pt x="724" y="750"/>
                    </a:lnTo>
                    <a:lnTo>
                      <a:pt x="742" y="746"/>
                    </a:lnTo>
                    <a:lnTo>
                      <a:pt x="754" y="739"/>
                    </a:lnTo>
                    <a:lnTo>
                      <a:pt x="768" y="730"/>
                    </a:lnTo>
                    <a:lnTo>
                      <a:pt x="777" y="718"/>
                    </a:lnTo>
                    <a:lnTo>
                      <a:pt x="786" y="706"/>
                    </a:lnTo>
                    <a:lnTo>
                      <a:pt x="790" y="693"/>
                    </a:lnTo>
                    <a:lnTo>
                      <a:pt x="792" y="678"/>
                    </a:lnTo>
                    <a:lnTo>
                      <a:pt x="790" y="663"/>
                    </a:lnTo>
                    <a:lnTo>
                      <a:pt x="789" y="648"/>
                    </a:lnTo>
                    <a:lnTo>
                      <a:pt x="790" y="631"/>
                    </a:lnTo>
                    <a:lnTo>
                      <a:pt x="793" y="618"/>
                    </a:lnTo>
                    <a:lnTo>
                      <a:pt x="797" y="604"/>
                    </a:lnTo>
                    <a:lnTo>
                      <a:pt x="803" y="591"/>
                    </a:lnTo>
                    <a:lnTo>
                      <a:pt x="810" y="583"/>
                    </a:lnTo>
                    <a:lnTo>
                      <a:pt x="823" y="574"/>
                    </a:lnTo>
                    <a:lnTo>
                      <a:pt x="839" y="568"/>
                    </a:lnTo>
                    <a:lnTo>
                      <a:pt x="855" y="563"/>
                    </a:lnTo>
                    <a:lnTo>
                      <a:pt x="870" y="559"/>
                    </a:lnTo>
                    <a:lnTo>
                      <a:pt x="885" y="555"/>
                    </a:lnTo>
                    <a:lnTo>
                      <a:pt x="906" y="551"/>
                    </a:lnTo>
                    <a:lnTo>
                      <a:pt x="922" y="548"/>
                    </a:lnTo>
                    <a:lnTo>
                      <a:pt x="938" y="543"/>
                    </a:lnTo>
                    <a:lnTo>
                      <a:pt x="952" y="538"/>
                    </a:lnTo>
                    <a:lnTo>
                      <a:pt x="966" y="533"/>
                    </a:lnTo>
                    <a:lnTo>
                      <a:pt x="977" y="525"/>
                    </a:lnTo>
                    <a:lnTo>
                      <a:pt x="987" y="517"/>
                    </a:lnTo>
                    <a:lnTo>
                      <a:pt x="997" y="504"/>
                    </a:lnTo>
                    <a:lnTo>
                      <a:pt x="1004" y="492"/>
                    </a:lnTo>
                    <a:lnTo>
                      <a:pt x="1010" y="478"/>
                    </a:lnTo>
                    <a:lnTo>
                      <a:pt x="1013" y="461"/>
                    </a:lnTo>
                    <a:lnTo>
                      <a:pt x="1011" y="446"/>
                    </a:lnTo>
                    <a:lnTo>
                      <a:pt x="1009" y="430"/>
                    </a:lnTo>
                    <a:lnTo>
                      <a:pt x="1004" y="412"/>
                    </a:lnTo>
                    <a:lnTo>
                      <a:pt x="999" y="391"/>
                    </a:lnTo>
                    <a:lnTo>
                      <a:pt x="994" y="372"/>
                    </a:lnTo>
                    <a:lnTo>
                      <a:pt x="993" y="358"/>
                    </a:lnTo>
                    <a:lnTo>
                      <a:pt x="993" y="344"/>
                    </a:lnTo>
                    <a:lnTo>
                      <a:pt x="995" y="325"/>
                    </a:lnTo>
                    <a:lnTo>
                      <a:pt x="1000" y="309"/>
                    </a:lnTo>
                    <a:lnTo>
                      <a:pt x="1005" y="298"/>
                    </a:lnTo>
                    <a:lnTo>
                      <a:pt x="1012" y="286"/>
                    </a:lnTo>
                    <a:lnTo>
                      <a:pt x="1022" y="273"/>
                    </a:lnTo>
                    <a:lnTo>
                      <a:pt x="1033" y="260"/>
                    </a:lnTo>
                    <a:lnTo>
                      <a:pt x="1047" y="249"/>
                    </a:lnTo>
                    <a:lnTo>
                      <a:pt x="1061" y="241"/>
                    </a:lnTo>
                    <a:lnTo>
                      <a:pt x="1075" y="236"/>
                    </a:lnTo>
                    <a:lnTo>
                      <a:pt x="1089" y="232"/>
                    </a:lnTo>
                    <a:lnTo>
                      <a:pt x="1104" y="230"/>
                    </a:lnTo>
                    <a:lnTo>
                      <a:pt x="1121" y="230"/>
                    </a:lnTo>
                    <a:lnTo>
                      <a:pt x="1139" y="230"/>
                    </a:lnTo>
                  </a:path>
                </a:pathLst>
              </a:custGeom>
              <a:solidFill>
                <a:srgbClr val="00808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9576" name="Rectangle 8">
                <a:extLst>
                  <a:ext uri="{FF2B5EF4-FFF2-40B4-BE49-F238E27FC236}">
                    <a16:creationId xmlns:a16="http://schemas.microsoft.com/office/drawing/2014/main" id="{1BEF08CE-3E0B-45C4-A777-9FBB007B9DDE}"/>
                  </a:ext>
                </a:extLst>
              </p:cNvPr>
              <p:cNvSpPr>
                <a:spLocks noChangeArrowheads="1"/>
              </p:cNvSpPr>
              <p:nvPr/>
            </p:nvSpPr>
            <p:spPr bwMode="auto">
              <a:xfrm>
                <a:off x="1766" y="1296"/>
                <a:ext cx="9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TLV</a:t>
                </a:r>
                <a:r>
                  <a:rPr lang="en-US" altLang="en-US" sz="3000" i="1">
                    <a:solidFill>
                      <a:schemeClr val="hlink"/>
                    </a:solidFill>
                    <a:effectLst>
                      <a:outerShdw blurRad="38100" dist="38100" dir="2700000" algn="tl">
                        <a:srgbClr val="000000"/>
                      </a:outerShdw>
                    </a:effectLst>
                    <a:latin typeface="Helvetica" panose="020B0604020202020204" pitchFamily="34" charset="0"/>
                  </a:rPr>
                  <a:t> </a:t>
                </a:r>
                <a:r>
                  <a:rPr lang="en-US" altLang="en-US" sz="3000" b="1" i="1" baseline="30000">
                    <a:solidFill>
                      <a:schemeClr val="hlink"/>
                    </a:solidFill>
                    <a:latin typeface="Helvetica" panose="020B0604020202020204" pitchFamily="34" charset="0"/>
                  </a:rPr>
                  <a:t>®</a:t>
                </a:r>
              </a:p>
            </p:txBody>
          </p:sp>
        </p:grpSp>
        <p:grpSp>
          <p:nvGrpSpPr>
            <p:cNvPr id="109577" name="Group 9">
              <a:extLst>
                <a:ext uri="{FF2B5EF4-FFF2-40B4-BE49-F238E27FC236}">
                  <a16:creationId xmlns:a16="http://schemas.microsoft.com/office/drawing/2014/main" id="{160693BF-9987-4D06-8589-EF7B6C310501}"/>
                </a:ext>
              </a:extLst>
            </p:cNvPr>
            <p:cNvGrpSpPr>
              <a:grpSpLocks/>
            </p:cNvGrpSpPr>
            <p:nvPr/>
          </p:nvGrpSpPr>
          <p:grpSpPr bwMode="auto">
            <a:xfrm>
              <a:off x="2865" y="1934"/>
              <a:ext cx="1182" cy="925"/>
              <a:chOff x="2865" y="1934"/>
              <a:chExt cx="1182" cy="925"/>
            </a:xfrm>
          </p:grpSpPr>
          <p:sp>
            <p:nvSpPr>
              <p:cNvPr id="109578" name="Freeform 10">
                <a:extLst>
                  <a:ext uri="{FF2B5EF4-FFF2-40B4-BE49-F238E27FC236}">
                    <a16:creationId xmlns:a16="http://schemas.microsoft.com/office/drawing/2014/main" id="{47B733AF-85E6-4434-A74B-8FCA30DE6E62}"/>
                  </a:ext>
                </a:extLst>
              </p:cNvPr>
              <p:cNvSpPr>
                <a:spLocks/>
              </p:cNvSpPr>
              <p:nvPr/>
            </p:nvSpPr>
            <p:spPr bwMode="auto">
              <a:xfrm>
                <a:off x="2865" y="1934"/>
                <a:ext cx="1140" cy="925"/>
              </a:xfrm>
              <a:custGeom>
                <a:avLst/>
                <a:gdLst>
                  <a:gd name="T0" fmla="*/ 0 w 1140"/>
                  <a:gd name="T1" fmla="*/ 924 h 925"/>
                  <a:gd name="T2" fmla="*/ 1138 w 1140"/>
                  <a:gd name="T3" fmla="*/ 0 h 925"/>
                  <a:gd name="T4" fmla="*/ 1032 w 1140"/>
                  <a:gd name="T5" fmla="*/ 18 h 925"/>
                  <a:gd name="T6" fmla="*/ 1035 w 1140"/>
                  <a:gd name="T7" fmla="*/ 49 h 925"/>
                  <a:gd name="T8" fmla="*/ 1047 w 1140"/>
                  <a:gd name="T9" fmla="*/ 90 h 925"/>
                  <a:gd name="T10" fmla="*/ 1050 w 1140"/>
                  <a:gd name="T11" fmla="*/ 123 h 925"/>
                  <a:gd name="T12" fmla="*/ 1043 w 1140"/>
                  <a:gd name="T13" fmla="*/ 158 h 925"/>
                  <a:gd name="T14" fmla="*/ 1019 w 1140"/>
                  <a:gd name="T15" fmla="*/ 187 h 925"/>
                  <a:gd name="T16" fmla="*/ 990 w 1140"/>
                  <a:gd name="T17" fmla="*/ 209 h 925"/>
                  <a:gd name="T18" fmla="*/ 954 w 1140"/>
                  <a:gd name="T19" fmla="*/ 220 h 925"/>
                  <a:gd name="T20" fmla="*/ 903 w 1140"/>
                  <a:gd name="T21" fmla="*/ 219 h 925"/>
                  <a:gd name="T22" fmla="*/ 870 w 1140"/>
                  <a:gd name="T23" fmla="*/ 212 h 925"/>
                  <a:gd name="T24" fmla="*/ 836 w 1140"/>
                  <a:gd name="T25" fmla="*/ 188 h 925"/>
                  <a:gd name="T26" fmla="*/ 814 w 1140"/>
                  <a:gd name="T27" fmla="*/ 160 h 925"/>
                  <a:gd name="T28" fmla="*/ 804 w 1140"/>
                  <a:gd name="T29" fmla="*/ 129 h 925"/>
                  <a:gd name="T30" fmla="*/ 806 w 1140"/>
                  <a:gd name="T31" fmla="*/ 96 h 925"/>
                  <a:gd name="T32" fmla="*/ 814 w 1140"/>
                  <a:gd name="T33" fmla="*/ 65 h 925"/>
                  <a:gd name="T34" fmla="*/ 822 w 1140"/>
                  <a:gd name="T35" fmla="*/ 34 h 925"/>
                  <a:gd name="T36" fmla="*/ 818 w 1140"/>
                  <a:gd name="T37" fmla="*/ 4 h 925"/>
                  <a:gd name="T38" fmla="*/ 629 w 1140"/>
                  <a:gd name="T39" fmla="*/ 37 h 925"/>
                  <a:gd name="T40" fmla="*/ 626 w 1140"/>
                  <a:gd name="T41" fmla="*/ 78 h 925"/>
                  <a:gd name="T42" fmla="*/ 624 w 1140"/>
                  <a:gd name="T43" fmla="*/ 113 h 925"/>
                  <a:gd name="T44" fmla="*/ 615 w 1140"/>
                  <a:gd name="T45" fmla="*/ 142 h 925"/>
                  <a:gd name="T46" fmla="*/ 598 w 1140"/>
                  <a:gd name="T47" fmla="*/ 162 h 925"/>
                  <a:gd name="T48" fmla="*/ 575 w 1140"/>
                  <a:gd name="T49" fmla="*/ 172 h 925"/>
                  <a:gd name="T50" fmla="*/ 548 w 1140"/>
                  <a:gd name="T51" fmla="*/ 175 h 925"/>
                  <a:gd name="T52" fmla="*/ 516 w 1140"/>
                  <a:gd name="T53" fmla="*/ 173 h 925"/>
                  <a:gd name="T54" fmla="*/ 486 w 1140"/>
                  <a:gd name="T55" fmla="*/ 171 h 925"/>
                  <a:gd name="T56" fmla="*/ 449 w 1140"/>
                  <a:gd name="T57" fmla="*/ 170 h 925"/>
                  <a:gd name="T58" fmla="*/ 415 w 1140"/>
                  <a:gd name="T59" fmla="*/ 173 h 925"/>
                  <a:gd name="T60" fmla="*/ 385 w 1140"/>
                  <a:gd name="T61" fmla="*/ 185 h 925"/>
                  <a:gd name="T62" fmla="*/ 362 w 1140"/>
                  <a:gd name="T63" fmla="*/ 206 h 925"/>
                  <a:gd name="T64" fmla="*/ 349 w 1140"/>
                  <a:gd name="T65" fmla="*/ 231 h 925"/>
                  <a:gd name="T66" fmla="*/ 349 w 1140"/>
                  <a:gd name="T67" fmla="*/ 261 h 925"/>
                  <a:gd name="T68" fmla="*/ 349 w 1140"/>
                  <a:gd name="T69" fmla="*/ 293 h 925"/>
                  <a:gd name="T70" fmla="*/ 342 w 1140"/>
                  <a:gd name="T71" fmla="*/ 320 h 925"/>
                  <a:gd name="T72" fmla="*/ 329 w 1140"/>
                  <a:gd name="T73" fmla="*/ 342 h 925"/>
                  <a:gd name="T74" fmla="*/ 300 w 1140"/>
                  <a:gd name="T75" fmla="*/ 356 h 925"/>
                  <a:gd name="T76" fmla="*/ 270 w 1140"/>
                  <a:gd name="T77" fmla="*/ 365 h 925"/>
                  <a:gd name="T78" fmla="*/ 233 w 1140"/>
                  <a:gd name="T79" fmla="*/ 373 h 925"/>
                  <a:gd name="T80" fmla="*/ 201 w 1140"/>
                  <a:gd name="T81" fmla="*/ 381 h 925"/>
                  <a:gd name="T82" fmla="*/ 173 w 1140"/>
                  <a:gd name="T83" fmla="*/ 392 h 925"/>
                  <a:gd name="T84" fmla="*/ 153 w 1140"/>
                  <a:gd name="T85" fmla="*/ 407 h 925"/>
                  <a:gd name="T86" fmla="*/ 135 w 1140"/>
                  <a:gd name="T87" fmla="*/ 432 h 925"/>
                  <a:gd name="T88" fmla="*/ 126 w 1140"/>
                  <a:gd name="T89" fmla="*/ 462 h 925"/>
                  <a:gd name="T90" fmla="*/ 130 w 1140"/>
                  <a:gd name="T91" fmla="*/ 494 h 925"/>
                  <a:gd name="T92" fmla="*/ 140 w 1140"/>
                  <a:gd name="T93" fmla="*/ 533 h 925"/>
                  <a:gd name="T94" fmla="*/ 146 w 1140"/>
                  <a:gd name="T95" fmla="*/ 567 h 925"/>
                  <a:gd name="T96" fmla="*/ 144 w 1140"/>
                  <a:gd name="T97" fmla="*/ 599 h 925"/>
                  <a:gd name="T98" fmla="*/ 135 w 1140"/>
                  <a:gd name="T99" fmla="*/ 629 h 925"/>
                  <a:gd name="T100" fmla="*/ 121 w 1140"/>
                  <a:gd name="T101" fmla="*/ 658 h 925"/>
                  <a:gd name="T102" fmla="*/ 99 w 1140"/>
                  <a:gd name="T103" fmla="*/ 690 h 925"/>
                  <a:gd name="T104" fmla="*/ 76 w 1140"/>
                  <a:gd name="T105" fmla="*/ 711 h 925"/>
                  <a:gd name="T106" fmla="*/ 52 w 1140"/>
                  <a:gd name="T107" fmla="*/ 724 h 925"/>
                  <a:gd name="T108" fmla="*/ 17 w 1140"/>
                  <a:gd name="T109" fmla="*/ 731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40" h="925">
                    <a:moveTo>
                      <a:pt x="0" y="731"/>
                    </a:moveTo>
                    <a:lnTo>
                      <a:pt x="0" y="924"/>
                    </a:lnTo>
                    <a:lnTo>
                      <a:pt x="1139" y="924"/>
                    </a:lnTo>
                    <a:lnTo>
                      <a:pt x="1138" y="0"/>
                    </a:lnTo>
                    <a:lnTo>
                      <a:pt x="1037" y="0"/>
                    </a:lnTo>
                    <a:lnTo>
                      <a:pt x="1032" y="18"/>
                    </a:lnTo>
                    <a:lnTo>
                      <a:pt x="1032" y="31"/>
                    </a:lnTo>
                    <a:lnTo>
                      <a:pt x="1035" y="49"/>
                    </a:lnTo>
                    <a:lnTo>
                      <a:pt x="1041" y="67"/>
                    </a:lnTo>
                    <a:lnTo>
                      <a:pt x="1047" y="90"/>
                    </a:lnTo>
                    <a:lnTo>
                      <a:pt x="1050" y="108"/>
                    </a:lnTo>
                    <a:lnTo>
                      <a:pt x="1050" y="123"/>
                    </a:lnTo>
                    <a:lnTo>
                      <a:pt x="1048" y="141"/>
                    </a:lnTo>
                    <a:lnTo>
                      <a:pt x="1043" y="158"/>
                    </a:lnTo>
                    <a:lnTo>
                      <a:pt x="1032" y="173"/>
                    </a:lnTo>
                    <a:lnTo>
                      <a:pt x="1019" y="187"/>
                    </a:lnTo>
                    <a:lnTo>
                      <a:pt x="1006" y="200"/>
                    </a:lnTo>
                    <a:lnTo>
                      <a:pt x="990" y="209"/>
                    </a:lnTo>
                    <a:lnTo>
                      <a:pt x="971" y="216"/>
                    </a:lnTo>
                    <a:lnTo>
                      <a:pt x="954" y="220"/>
                    </a:lnTo>
                    <a:lnTo>
                      <a:pt x="931" y="221"/>
                    </a:lnTo>
                    <a:lnTo>
                      <a:pt x="903" y="219"/>
                    </a:lnTo>
                    <a:lnTo>
                      <a:pt x="886" y="216"/>
                    </a:lnTo>
                    <a:lnTo>
                      <a:pt x="870" y="212"/>
                    </a:lnTo>
                    <a:lnTo>
                      <a:pt x="855" y="203"/>
                    </a:lnTo>
                    <a:lnTo>
                      <a:pt x="836" y="188"/>
                    </a:lnTo>
                    <a:lnTo>
                      <a:pt x="825" y="174"/>
                    </a:lnTo>
                    <a:lnTo>
                      <a:pt x="814" y="160"/>
                    </a:lnTo>
                    <a:lnTo>
                      <a:pt x="808" y="144"/>
                    </a:lnTo>
                    <a:lnTo>
                      <a:pt x="804" y="129"/>
                    </a:lnTo>
                    <a:lnTo>
                      <a:pt x="804" y="113"/>
                    </a:lnTo>
                    <a:lnTo>
                      <a:pt x="806" y="96"/>
                    </a:lnTo>
                    <a:lnTo>
                      <a:pt x="810" y="80"/>
                    </a:lnTo>
                    <a:lnTo>
                      <a:pt x="814" y="65"/>
                    </a:lnTo>
                    <a:lnTo>
                      <a:pt x="819" y="50"/>
                    </a:lnTo>
                    <a:lnTo>
                      <a:pt x="822" y="34"/>
                    </a:lnTo>
                    <a:lnTo>
                      <a:pt x="822" y="20"/>
                    </a:lnTo>
                    <a:lnTo>
                      <a:pt x="818" y="4"/>
                    </a:lnTo>
                    <a:lnTo>
                      <a:pt x="627" y="4"/>
                    </a:lnTo>
                    <a:lnTo>
                      <a:pt x="629" y="37"/>
                    </a:lnTo>
                    <a:lnTo>
                      <a:pt x="627" y="59"/>
                    </a:lnTo>
                    <a:lnTo>
                      <a:pt x="626" y="78"/>
                    </a:lnTo>
                    <a:lnTo>
                      <a:pt x="626" y="95"/>
                    </a:lnTo>
                    <a:lnTo>
                      <a:pt x="624" y="113"/>
                    </a:lnTo>
                    <a:lnTo>
                      <a:pt x="620" y="130"/>
                    </a:lnTo>
                    <a:lnTo>
                      <a:pt x="615" y="142"/>
                    </a:lnTo>
                    <a:lnTo>
                      <a:pt x="608" y="153"/>
                    </a:lnTo>
                    <a:lnTo>
                      <a:pt x="598" y="162"/>
                    </a:lnTo>
                    <a:lnTo>
                      <a:pt x="587" y="169"/>
                    </a:lnTo>
                    <a:lnTo>
                      <a:pt x="575" y="172"/>
                    </a:lnTo>
                    <a:lnTo>
                      <a:pt x="561" y="174"/>
                    </a:lnTo>
                    <a:lnTo>
                      <a:pt x="548" y="175"/>
                    </a:lnTo>
                    <a:lnTo>
                      <a:pt x="531" y="175"/>
                    </a:lnTo>
                    <a:lnTo>
                      <a:pt x="516" y="173"/>
                    </a:lnTo>
                    <a:lnTo>
                      <a:pt x="503" y="172"/>
                    </a:lnTo>
                    <a:lnTo>
                      <a:pt x="486" y="171"/>
                    </a:lnTo>
                    <a:lnTo>
                      <a:pt x="468" y="170"/>
                    </a:lnTo>
                    <a:lnTo>
                      <a:pt x="449" y="170"/>
                    </a:lnTo>
                    <a:lnTo>
                      <a:pt x="432" y="171"/>
                    </a:lnTo>
                    <a:lnTo>
                      <a:pt x="415" y="173"/>
                    </a:lnTo>
                    <a:lnTo>
                      <a:pt x="398" y="178"/>
                    </a:lnTo>
                    <a:lnTo>
                      <a:pt x="385" y="185"/>
                    </a:lnTo>
                    <a:lnTo>
                      <a:pt x="371" y="194"/>
                    </a:lnTo>
                    <a:lnTo>
                      <a:pt x="362" y="206"/>
                    </a:lnTo>
                    <a:lnTo>
                      <a:pt x="353" y="219"/>
                    </a:lnTo>
                    <a:lnTo>
                      <a:pt x="349" y="231"/>
                    </a:lnTo>
                    <a:lnTo>
                      <a:pt x="347" y="246"/>
                    </a:lnTo>
                    <a:lnTo>
                      <a:pt x="349" y="261"/>
                    </a:lnTo>
                    <a:lnTo>
                      <a:pt x="350" y="277"/>
                    </a:lnTo>
                    <a:lnTo>
                      <a:pt x="349" y="293"/>
                    </a:lnTo>
                    <a:lnTo>
                      <a:pt x="346" y="306"/>
                    </a:lnTo>
                    <a:lnTo>
                      <a:pt x="342" y="320"/>
                    </a:lnTo>
                    <a:lnTo>
                      <a:pt x="337" y="333"/>
                    </a:lnTo>
                    <a:lnTo>
                      <a:pt x="329" y="342"/>
                    </a:lnTo>
                    <a:lnTo>
                      <a:pt x="316" y="350"/>
                    </a:lnTo>
                    <a:lnTo>
                      <a:pt x="300" y="356"/>
                    </a:lnTo>
                    <a:lnTo>
                      <a:pt x="284" y="361"/>
                    </a:lnTo>
                    <a:lnTo>
                      <a:pt x="270" y="365"/>
                    </a:lnTo>
                    <a:lnTo>
                      <a:pt x="254" y="369"/>
                    </a:lnTo>
                    <a:lnTo>
                      <a:pt x="233" y="373"/>
                    </a:lnTo>
                    <a:lnTo>
                      <a:pt x="218" y="376"/>
                    </a:lnTo>
                    <a:lnTo>
                      <a:pt x="201" y="381"/>
                    </a:lnTo>
                    <a:lnTo>
                      <a:pt x="187" y="386"/>
                    </a:lnTo>
                    <a:lnTo>
                      <a:pt x="173" y="392"/>
                    </a:lnTo>
                    <a:lnTo>
                      <a:pt x="162" y="400"/>
                    </a:lnTo>
                    <a:lnTo>
                      <a:pt x="153" y="407"/>
                    </a:lnTo>
                    <a:lnTo>
                      <a:pt x="142" y="420"/>
                    </a:lnTo>
                    <a:lnTo>
                      <a:pt x="135" y="432"/>
                    </a:lnTo>
                    <a:lnTo>
                      <a:pt x="129" y="446"/>
                    </a:lnTo>
                    <a:lnTo>
                      <a:pt x="126" y="462"/>
                    </a:lnTo>
                    <a:lnTo>
                      <a:pt x="128" y="478"/>
                    </a:lnTo>
                    <a:lnTo>
                      <a:pt x="130" y="494"/>
                    </a:lnTo>
                    <a:lnTo>
                      <a:pt x="135" y="513"/>
                    </a:lnTo>
                    <a:lnTo>
                      <a:pt x="140" y="533"/>
                    </a:lnTo>
                    <a:lnTo>
                      <a:pt x="144" y="552"/>
                    </a:lnTo>
                    <a:lnTo>
                      <a:pt x="146" y="567"/>
                    </a:lnTo>
                    <a:lnTo>
                      <a:pt x="146" y="580"/>
                    </a:lnTo>
                    <a:lnTo>
                      <a:pt x="144" y="599"/>
                    </a:lnTo>
                    <a:lnTo>
                      <a:pt x="139" y="615"/>
                    </a:lnTo>
                    <a:lnTo>
                      <a:pt x="135" y="629"/>
                    </a:lnTo>
                    <a:lnTo>
                      <a:pt x="129" y="641"/>
                    </a:lnTo>
                    <a:lnTo>
                      <a:pt x="121" y="658"/>
                    </a:lnTo>
                    <a:lnTo>
                      <a:pt x="110" y="677"/>
                    </a:lnTo>
                    <a:lnTo>
                      <a:pt x="99" y="690"/>
                    </a:lnTo>
                    <a:lnTo>
                      <a:pt x="87" y="701"/>
                    </a:lnTo>
                    <a:lnTo>
                      <a:pt x="76" y="711"/>
                    </a:lnTo>
                    <a:lnTo>
                      <a:pt x="64" y="719"/>
                    </a:lnTo>
                    <a:lnTo>
                      <a:pt x="52" y="724"/>
                    </a:lnTo>
                    <a:lnTo>
                      <a:pt x="36" y="728"/>
                    </a:lnTo>
                    <a:lnTo>
                      <a:pt x="17" y="731"/>
                    </a:lnTo>
                    <a:lnTo>
                      <a:pt x="0" y="731"/>
                    </a:lnTo>
                  </a:path>
                </a:pathLst>
              </a:custGeom>
              <a:solidFill>
                <a:srgbClr val="00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9579" name="Rectangle 11">
                <a:extLst>
                  <a:ext uri="{FF2B5EF4-FFF2-40B4-BE49-F238E27FC236}">
                    <a16:creationId xmlns:a16="http://schemas.microsoft.com/office/drawing/2014/main" id="{8D0CACED-7F13-41B5-B3F3-6C99B0C60CC2}"/>
                  </a:ext>
                </a:extLst>
              </p:cNvPr>
              <p:cNvSpPr>
                <a:spLocks noChangeArrowheads="1"/>
              </p:cNvSpPr>
              <p:nvPr/>
            </p:nvSpPr>
            <p:spPr bwMode="auto">
              <a:xfrm>
                <a:off x="3014" y="2275"/>
                <a:ext cx="1033"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WEEL</a:t>
                </a:r>
              </a:p>
            </p:txBody>
          </p:sp>
        </p:grpSp>
        <p:grpSp>
          <p:nvGrpSpPr>
            <p:cNvPr id="109580" name="Group 12">
              <a:extLst>
                <a:ext uri="{FF2B5EF4-FFF2-40B4-BE49-F238E27FC236}">
                  <a16:creationId xmlns:a16="http://schemas.microsoft.com/office/drawing/2014/main" id="{C4536152-FF49-4397-A6E2-28F716CEE3CA}"/>
                </a:ext>
              </a:extLst>
            </p:cNvPr>
            <p:cNvGrpSpPr>
              <a:grpSpLocks/>
            </p:cNvGrpSpPr>
            <p:nvPr/>
          </p:nvGrpSpPr>
          <p:grpSpPr bwMode="auto">
            <a:xfrm>
              <a:off x="2855" y="1055"/>
              <a:ext cx="1135" cy="1104"/>
              <a:chOff x="2855" y="1055"/>
              <a:chExt cx="1135" cy="1104"/>
            </a:xfrm>
          </p:grpSpPr>
          <p:sp>
            <p:nvSpPr>
              <p:cNvPr id="109581" name="Freeform 13">
                <a:extLst>
                  <a:ext uri="{FF2B5EF4-FFF2-40B4-BE49-F238E27FC236}">
                    <a16:creationId xmlns:a16="http://schemas.microsoft.com/office/drawing/2014/main" id="{E742134E-D16B-4FB7-A81B-48735CC49D2B}"/>
                  </a:ext>
                </a:extLst>
              </p:cNvPr>
              <p:cNvSpPr>
                <a:spLocks/>
              </p:cNvSpPr>
              <p:nvPr/>
            </p:nvSpPr>
            <p:spPr bwMode="auto">
              <a:xfrm>
                <a:off x="2855" y="1055"/>
                <a:ext cx="1135" cy="1104"/>
              </a:xfrm>
              <a:custGeom>
                <a:avLst/>
                <a:gdLst>
                  <a:gd name="T0" fmla="*/ 0 w 1135"/>
                  <a:gd name="T1" fmla="*/ 0 h 1104"/>
                  <a:gd name="T2" fmla="*/ 1134 w 1135"/>
                  <a:gd name="T3" fmla="*/ 880 h 1104"/>
                  <a:gd name="T4" fmla="*/ 1032 w 1135"/>
                  <a:gd name="T5" fmla="*/ 888 h 1104"/>
                  <a:gd name="T6" fmla="*/ 1029 w 1135"/>
                  <a:gd name="T7" fmla="*/ 908 h 1104"/>
                  <a:gd name="T8" fmla="*/ 1034 w 1135"/>
                  <a:gd name="T9" fmla="*/ 933 h 1104"/>
                  <a:gd name="T10" fmla="*/ 1042 w 1135"/>
                  <a:gd name="T11" fmla="*/ 962 h 1104"/>
                  <a:gd name="T12" fmla="*/ 1047 w 1135"/>
                  <a:gd name="T13" fmla="*/ 991 h 1104"/>
                  <a:gd name="T14" fmla="*/ 1045 w 1135"/>
                  <a:gd name="T15" fmla="*/ 1017 h 1104"/>
                  <a:gd name="T16" fmla="*/ 1037 w 1135"/>
                  <a:gd name="T17" fmla="*/ 1044 h 1104"/>
                  <a:gd name="T18" fmla="*/ 1018 w 1135"/>
                  <a:gd name="T19" fmla="*/ 1065 h 1104"/>
                  <a:gd name="T20" fmla="*/ 998 w 1135"/>
                  <a:gd name="T21" fmla="*/ 1083 h 1104"/>
                  <a:gd name="T22" fmla="*/ 972 w 1135"/>
                  <a:gd name="T23" fmla="*/ 1095 h 1104"/>
                  <a:gd name="T24" fmla="*/ 940 w 1135"/>
                  <a:gd name="T25" fmla="*/ 1102 h 1104"/>
                  <a:gd name="T26" fmla="*/ 911 w 1135"/>
                  <a:gd name="T27" fmla="*/ 1103 h 1104"/>
                  <a:gd name="T28" fmla="*/ 886 w 1135"/>
                  <a:gd name="T29" fmla="*/ 1100 h 1104"/>
                  <a:gd name="T30" fmla="*/ 861 w 1135"/>
                  <a:gd name="T31" fmla="*/ 1092 h 1104"/>
                  <a:gd name="T32" fmla="*/ 840 w 1135"/>
                  <a:gd name="T33" fmla="*/ 1078 h 1104"/>
                  <a:gd name="T34" fmla="*/ 820 w 1135"/>
                  <a:gd name="T35" fmla="*/ 1057 h 1104"/>
                  <a:gd name="T36" fmla="*/ 805 w 1135"/>
                  <a:gd name="T37" fmla="*/ 1035 h 1104"/>
                  <a:gd name="T38" fmla="*/ 796 w 1135"/>
                  <a:gd name="T39" fmla="*/ 1003 h 1104"/>
                  <a:gd name="T40" fmla="*/ 800 w 1135"/>
                  <a:gd name="T41" fmla="*/ 972 h 1104"/>
                  <a:gd name="T42" fmla="*/ 808 w 1135"/>
                  <a:gd name="T43" fmla="*/ 940 h 1104"/>
                  <a:gd name="T44" fmla="*/ 815 w 1135"/>
                  <a:gd name="T45" fmla="*/ 909 h 1104"/>
                  <a:gd name="T46" fmla="*/ 814 w 1135"/>
                  <a:gd name="T47" fmla="*/ 894 h 1104"/>
                  <a:gd name="T48" fmla="*/ 622 w 1135"/>
                  <a:gd name="T49" fmla="*/ 886 h 1104"/>
                  <a:gd name="T50" fmla="*/ 624 w 1135"/>
                  <a:gd name="T51" fmla="*/ 834 h 1104"/>
                  <a:gd name="T52" fmla="*/ 620 w 1135"/>
                  <a:gd name="T53" fmla="*/ 800 h 1104"/>
                  <a:gd name="T54" fmla="*/ 612 w 1135"/>
                  <a:gd name="T55" fmla="*/ 779 h 1104"/>
                  <a:gd name="T56" fmla="*/ 596 w 1135"/>
                  <a:gd name="T57" fmla="*/ 763 h 1104"/>
                  <a:gd name="T58" fmla="*/ 575 w 1135"/>
                  <a:gd name="T59" fmla="*/ 752 h 1104"/>
                  <a:gd name="T60" fmla="*/ 548 w 1135"/>
                  <a:gd name="T61" fmla="*/ 749 h 1104"/>
                  <a:gd name="T62" fmla="*/ 510 w 1135"/>
                  <a:gd name="T63" fmla="*/ 751 h 1104"/>
                  <a:gd name="T64" fmla="*/ 473 w 1135"/>
                  <a:gd name="T65" fmla="*/ 754 h 1104"/>
                  <a:gd name="T66" fmla="*/ 436 w 1135"/>
                  <a:gd name="T67" fmla="*/ 754 h 1104"/>
                  <a:gd name="T68" fmla="*/ 398 w 1135"/>
                  <a:gd name="T69" fmla="*/ 747 h 1104"/>
                  <a:gd name="T70" fmla="*/ 370 w 1135"/>
                  <a:gd name="T71" fmla="*/ 730 h 1104"/>
                  <a:gd name="T72" fmla="*/ 353 w 1135"/>
                  <a:gd name="T73" fmla="*/ 707 h 1104"/>
                  <a:gd name="T74" fmla="*/ 346 w 1135"/>
                  <a:gd name="T75" fmla="*/ 677 h 1104"/>
                  <a:gd name="T76" fmla="*/ 347 w 1135"/>
                  <a:gd name="T77" fmla="*/ 643 h 1104"/>
                  <a:gd name="T78" fmla="*/ 342 w 1135"/>
                  <a:gd name="T79" fmla="*/ 611 h 1104"/>
                  <a:gd name="T80" fmla="*/ 335 w 1135"/>
                  <a:gd name="T81" fmla="*/ 591 h 1104"/>
                  <a:gd name="T82" fmla="*/ 323 w 1135"/>
                  <a:gd name="T83" fmla="*/ 579 h 1104"/>
                  <a:gd name="T84" fmla="*/ 295 w 1135"/>
                  <a:gd name="T85" fmla="*/ 566 h 1104"/>
                  <a:gd name="T86" fmla="*/ 259 w 1135"/>
                  <a:gd name="T87" fmla="*/ 556 h 1104"/>
                  <a:gd name="T88" fmla="*/ 218 w 1135"/>
                  <a:gd name="T89" fmla="*/ 549 h 1104"/>
                  <a:gd name="T90" fmla="*/ 188 w 1135"/>
                  <a:gd name="T91" fmla="*/ 539 h 1104"/>
                  <a:gd name="T92" fmla="*/ 161 w 1135"/>
                  <a:gd name="T93" fmla="*/ 525 h 1104"/>
                  <a:gd name="T94" fmla="*/ 140 w 1135"/>
                  <a:gd name="T95" fmla="*/ 504 h 1104"/>
                  <a:gd name="T96" fmla="*/ 126 w 1135"/>
                  <a:gd name="T97" fmla="*/ 478 h 1104"/>
                  <a:gd name="T98" fmla="*/ 124 w 1135"/>
                  <a:gd name="T99" fmla="*/ 450 h 1104"/>
                  <a:gd name="T100" fmla="*/ 132 w 1135"/>
                  <a:gd name="T101" fmla="*/ 419 h 1104"/>
                  <a:gd name="T102" fmla="*/ 139 w 1135"/>
                  <a:gd name="T103" fmla="*/ 383 h 1104"/>
                  <a:gd name="T104" fmla="*/ 145 w 1135"/>
                  <a:gd name="T105" fmla="*/ 350 h 1104"/>
                  <a:gd name="T106" fmla="*/ 139 w 1135"/>
                  <a:gd name="T107" fmla="*/ 316 h 1104"/>
                  <a:gd name="T108" fmla="*/ 125 w 1135"/>
                  <a:gd name="T109" fmla="*/ 286 h 1104"/>
                  <a:gd name="T110" fmla="*/ 111 w 1135"/>
                  <a:gd name="T111" fmla="*/ 267 h 1104"/>
                  <a:gd name="T112" fmla="*/ 94 w 1135"/>
                  <a:gd name="T113" fmla="*/ 250 h 1104"/>
                  <a:gd name="T114" fmla="*/ 73 w 1135"/>
                  <a:gd name="T115" fmla="*/ 239 h 1104"/>
                  <a:gd name="T116" fmla="*/ 46 w 1135"/>
                  <a:gd name="T117" fmla="*/ 231 h 1104"/>
                  <a:gd name="T118" fmla="*/ 15 w 1135"/>
                  <a:gd name="T119" fmla="*/ 230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4">
                    <a:moveTo>
                      <a:pt x="0" y="230"/>
                    </a:moveTo>
                    <a:lnTo>
                      <a:pt x="0" y="0"/>
                    </a:lnTo>
                    <a:lnTo>
                      <a:pt x="1133" y="0"/>
                    </a:lnTo>
                    <a:lnTo>
                      <a:pt x="1134" y="880"/>
                    </a:lnTo>
                    <a:lnTo>
                      <a:pt x="1036" y="880"/>
                    </a:lnTo>
                    <a:lnTo>
                      <a:pt x="1032" y="888"/>
                    </a:lnTo>
                    <a:lnTo>
                      <a:pt x="1029" y="899"/>
                    </a:lnTo>
                    <a:lnTo>
                      <a:pt x="1029" y="908"/>
                    </a:lnTo>
                    <a:lnTo>
                      <a:pt x="1030" y="919"/>
                    </a:lnTo>
                    <a:lnTo>
                      <a:pt x="1034" y="933"/>
                    </a:lnTo>
                    <a:lnTo>
                      <a:pt x="1038" y="950"/>
                    </a:lnTo>
                    <a:lnTo>
                      <a:pt x="1042" y="962"/>
                    </a:lnTo>
                    <a:lnTo>
                      <a:pt x="1045" y="977"/>
                    </a:lnTo>
                    <a:lnTo>
                      <a:pt x="1047" y="991"/>
                    </a:lnTo>
                    <a:lnTo>
                      <a:pt x="1047" y="1004"/>
                    </a:lnTo>
                    <a:lnTo>
                      <a:pt x="1045" y="1017"/>
                    </a:lnTo>
                    <a:lnTo>
                      <a:pt x="1042" y="1031"/>
                    </a:lnTo>
                    <a:lnTo>
                      <a:pt x="1037" y="1044"/>
                    </a:lnTo>
                    <a:lnTo>
                      <a:pt x="1029" y="1053"/>
                    </a:lnTo>
                    <a:lnTo>
                      <a:pt x="1018" y="1065"/>
                    </a:lnTo>
                    <a:lnTo>
                      <a:pt x="1007" y="1074"/>
                    </a:lnTo>
                    <a:lnTo>
                      <a:pt x="998" y="1083"/>
                    </a:lnTo>
                    <a:lnTo>
                      <a:pt x="986" y="1090"/>
                    </a:lnTo>
                    <a:lnTo>
                      <a:pt x="972" y="1095"/>
                    </a:lnTo>
                    <a:lnTo>
                      <a:pt x="955" y="1100"/>
                    </a:lnTo>
                    <a:lnTo>
                      <a:pt x="940" y="1102"/>
                    </a:lnTo>
                    <a:lnTo>
                      <a:pt x="926" y="1103"/>
                    </a:lnTo>
                    <a:lnTo>
                      <a:pt x="911" y="1103"/>
                    </a:lnTo>
                    <a:lnTo>
                      <a:pt x="897" y="1102"/>
                    </a:lnTo>
                    <a:lnTo>
                      <a:pt x="886" y="1100"/>
                    </a:lnTo>
                    <a:lnTo>
                      <a:pt x="874" y="1096"/>
                    </a:lnTo>
                    <a:lnTo>
                      <a:pt x="861" y="1092"/>
                    </a:lnTo>
                    <a:lnTo>
                      <a:pt x="851" y="1086"/>
                    </a:lnTo>
                    <a:lnTo>
                      <a:pt x="840" y="1078"/>
                    </a:lnTo>
                    <a:lnTo>
                      <a:pt x="830" y="1068"/>
                    </a:lnTo>
                    <a:lnTo>
                      <a:pt x="820" y="1057"/>
                    </a:lnTo>
                    <a:lnTo>
                      <a:pt x="812" y="1047"/>
                    </a:lnTo>
                    <a:lnTo>
                      <a:pt x="805" y="1035"/>
                    </a:lnTo>
                    <a:lnTo>
                      <a:pt x="800" y="1020"/>
                    </a:lnTo>
                    <a:lnTo>
                      <a:pt x="796" y="1003"/>
                    </a:lnTo>
                    <a:lnTo>
                      <a:pt x="796" y="988"/>
                    </a:lnTo>
                    <a:lnTo>
                      <a:pt x="800" y="972"/>
                    </a:lnTo>
                    <a:lnTo>
                      <a:pt x="804" y="956"/>
                    </a:lnTo>
                    <a:lnTo>
                      <a:pt x="808" y="940"/>
                    </a:lnTo>
                    <a:lnTo>
                      <a:pt x="813" y="923"/>
                    </a:lnTo>
                    <a:lnTo>
                      <a:pt x="815" y="909"/>
                    </a:lnTo>
                    <a:lnTo>
                      <a:pt x="815" y="901"/>
                    </a:lnTo>
                    <a:lnTo>
                      <a:pt x="814" y="894"/>
                    </a:lnTo>
                    <a:lnTo>
                      <a:pt x="811" y="886"/>
                    </a:lnTo>
                    <a:lnTo>
                      <a:pt x="622" y="886"/>
                    </a:lnTo>
                    <a:lnTo>
                      <a:pt x="625" y="853"/>
                    </a:lnTo>
                    <a:lnTo>
                      <a:pt x="624" y="834"/>
                    </a:lnTo>
                    <a:lnTo>
                      <a:pt x="622" y="817"/>
                    </a:lnTo>
                    <a:lnTo>
                      <a:pt x="620" y="800"/>
                    </a:lnTo>
                    <a:lnTo>
                      <a:pt x="617" y="789"/>
                    </a:lnTo>
                    <a:lnTo>
                      <a:pt x="612" y="779"/>
                    </a:lnTo>
                    <a:lnTo>
                      <a:pt x="606" y="770"/>
                    </a:lnTo>
                    <a:lnTo>
                      <a:pt x="596" y="763"/>
                    </a:lnTo>
                    <a:lnTo>
                      <a:pt x="585" y="756"/>
                    </a:lnTo>
                    <a:lnTo>
                      <a:pt x="575" y="752"/>
                    </a:lnTo>
                    <a:lnTo>
                      <a:pt x="565" y="750"/>
                    </a:lnTo>
                    <a:lnTo>
                      <a:pt x="548" y="749"/>
                    </a:lnTo>
                    <a:lnTo>
                      <a:pt x="528" y="749"/>
                    </a:lnTo>
                    <a:lnTo>
                      <a:pt x="510" y="751"/>
                    </a:lnTo>
                    <a:lnTo>
                      <a:pt x="489" y="752"/>
                    </a:lnTo>
                    <a:lnTo>
                      <a:pt x="473" y="754"/>
                    </a:lnTo>
                    <a:lnTo>
                      <a:pt x="453" y="755"/>
                    </a:lnTo>
                    <a:lnTo>
                      <a:pt x="436" y="754"/>
                    </a:lnTo>
                    <a:lnTo>
                      <a:pt x="421" y="752"/>
                    </a:lnTo>
                    <a:lnTo>
                      <a:pt x="398" y="747"/>
                    </a:lnTo>
                    <a:lnTo>
                      <a:pt x="384" y="740"/>
                    </a:lnTo>
                    <a:lnTo>
                      <a:pt x="370" y="730"/>
                    </a:lnTo>
                    <a:lnTo>
                      <a:pt x="361" y="719"/>
                    </a:lnTo>
                    <a:lnTo>
                      <a:pt x="353" y="707"/>
                    </a:lnTo>
                    <a:lnTo>
                      <a:pt x="347" y="693"/>
                    </a:lnTo>
                    <a:lnTo>
                      <a:pt x="346" y="677"/>
                    </a:lnTo>
                    <a:lnTo>
                      <a:pt x="346" y="657"/>
                    </a:lnTo>
                    <a:lnTo>
                      <a:pt x="347" y="643"/>
                    </a:lnTo>
                    <a:lnTo>
                      <a:pt x="346" y="628"/>
                    </a:lnTo>
                    <a:lnTo>
                      <a:pt x="342" y="611"/>
                    </a:lnTo>
                    <a:lnTo>
                      <a:pt x="339" y="601"/>
                    </a:lnTo>
                    <a:lnTo>
                      <a:pt x="335" y="591"/>
                    </a:lnTo>
                    <a:lnTo>
                      <a:pt x="329" y="585"/>
                    </a:lnTo>
                    <a:lnTo>
                      <a:pt x="323" y="579"/>
                    </a:lnTo>
                    <a:lnTo>
                      <a:pt x="310" y="573"/>
                    </a:lnTo>
                    <a:lnTo>
                      <a:pt x="295" y="566"/>
                    </a:lnTo>
                    <a:lnTo>
                      <a:pt x="278" y="561"/>
                    </a:lnTo>
                    <a:lnTo>
                      <a:pt x="259" y="556"/>
                    </a:lnTo>
                    <a:lnTo>
                      <a:pt x="239" y="552"/>
                    </a:lnTo>
                    <a:lnTo>
                      <a:pt x="218" y="549"/>
                    </a:lnTo>
                    <a:lnTo>
                      <a:pt x="204" y="544"/>
                    </a:lnTo>
                    <a:lnTo>
                      <a:pt x="188" y="539"/>
                    </a:lnTo>
                    <a:lnTo>
                      <a:pt x="172" y="534"/>
                    </a:lnTo>
                    <a:lnTo>
                      <a:pt x="161" y="525"/>
                    </a:lnTo>
                    <a:lnTo>
                      <a:pt x="149" y="514"/>
                    </a:lnTo>
                    <a:lnTo>
                      <a:pt x="140" y="504"/>
                    </a:lnTo>
                    <a:lnTo>
                      <a:pt x="132" y="492"/>
                    </a:lnTo>
                    <a:lnTo>
                      <a:pt x="126" y="478"/>
                    </a:lnTo>
                    <a:lnTo>
                      <a:pt x="124" y="464"/>
                    </a:lnTo>
                    <a:lnTo>
                      <a:pt x="124" y="450"/>
                    </a:lnTo>
                    <a:lnTo>
                      <a:pt x="127" y="437"/>
                    </a:lnTo>
                    <a:lnTo>
                      <a:pt x="132" y="419"/>
                    </a:lnTo>
                    <a:lnTo>
                      <a:pt x="137" y="400"/>
                    </a:lnTo>
                    <a:lnTo>
                      <a:pt x="139" y="383"/>
                    </a:lnTo>
                    <a:lnTo>
                      <a:pt x="143" y="366"/>
                    </a:lnTo>
                    <a:lnTo>
                      <a:pt x="145" y="350"/>
                    </a:lnTo>
                    <a:lnTo>
                      <a:pt x="143" y="332"/>
                    </a:lnTo>
                    <a:lnTo>
                      <a:pt x="139" y="316"/>
                    </a:lnTo>
                    <a:lnTo>
                      <a:pt x="133" y="301"/>
                    </a:lnTo>
                    <a:lnTo>
                      <a:pt x="125" y="286"/>
                    </a:lnTo>
                    <a:lnTo>
                      <a:pt x="116" y="274"/>
                    </a:lnTo>
                    <a:lnTo>
                      <a:pt x="111" y="267"/>
                    </a:lnTo>
                    <a:lnTo>
                      <a:pt x="102" y="258"/>
                    </a:lnTo>
                    <a:lnTo>
                      <a:pt x="94" y="250"/>
                    </a:lnTo>
                    <a:lnTo>
                      <a:pt x="85" y="245"/>
                    </a:lnTo>
                    <a:lnTo>
                      <a:pt x="73" y="239"/>
                    </a:lnTo>
                    <a:lnTo>
                      <a:pt x="61" y="235"/>
                    </a:lnTo>
                    <a:lnTo>
                      <a:pt x="46" y="231"/>
                    </a:lnTo>
                    <a:lnTo>
                      <a:pt x="30" y="230"/>
                    </a:lnTo>
                    <a:lnTo>
                      <a:pt x="15" y="230"/>
                    </a:lnTo>
                    <a:lnTo>
                      <a:pt x="0" y="230"/>
                    </a:lnTo>
                  </a:path>
                </a:pathLst>
              </a:custGeom>
              <a:solidFill>
                <a:srgbClr val="FF00FF"/>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9582" name="Rectangle 14">
                <a:extLst>
                  <a:ext uri="{FF2B5EF4-FFF2-40B4-BE49-F238E27FC236}">
                    <a16:creationId xmlns:a16="http://schemas.microsoft.com/office/drawing/2014/main" id="{1FBC01D0-B18A-4C2F-91FB-41F50BD2CDAD}"/>
                  </a:ext>
                </a:extLst>
              </p:cNvPr>
              <p:cNvSpPr>
                <a:spLocks noChangeArrowheads="1"/>
              </p:cNvSpPr>
              <p:nvPr/>
            </p:nvSpPr>
            <p:spPr bwMode="auto">
              <a:xfrm>
                <a:off x="3143" y="1267"/>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chemeClr val="hlink"/>
                    </a:solidFill>
                    <a:effectLst>
                      <a:outerShdw blurRad="38100" dist="38100" dir="2700000" algn="tl">
                        <a:srgbClr val="000000"/>
                      </a:outerShdw>
                    </a:effectLst>
                    <a:latin typeface="Helvetica" panose="020B0604020202020204" pitchFamily="34" charset="0"/>
                  </a:rPr>
                  <a:t>REG</a:t>
                </a:r>
              </a:p>
            </p:txBody>
          </p:sp>
        </p:grpSp>
      </p:grpSp>
      <p:grpSp>
        <p:nvGrpSpPr>
          <p:cNvPr id="109583" name="Group 15">
            <a:extLst>
              <a:ext uri="{FF2B5EF4-FFF2-40B4-BE49-F238E27FC236}">
                <a16:creationId xmlns:a16="http://schemas.microsoft.com/office/drawing/2014/main" id="{6F64981C-B4EF-4E39-A6F6-70D9D7B08AA7}"/>
              </a:ext>
            </a:extLst>
          </p:cNvPr>
          <p:cNvGrpSpPr>
            <a:grpSpLocks/>
          </p:cNvGrpSpPr>
          <p:nvPr/>
        </p:nvGrpSpPr>
        <p:grpSpPr bwMode="auto">
          <a:xfrm>
            <a:off x="2060972" y="3405188"/>
            <a:ext cx="1351359" cy="1313260"/>
            <a:chOff x="771" y="2860"/>
            <a:chExt cx="1135" cy="1103"/>
          </a:xfrm>
        </p:grpSpPr>
        <p:sp>
          <p:nvSpPr>
            <p:cNvPr id="109584" name="Freeform 16">
              <a:extLst>
                <a:ext uri="{FF2B5EF4-FFF2-40B4-BE49-F238E27FC236}">
                  <a16:creationId xmlns:a16="http://schemas.microsoft.com/office/drawing/2014/main" id="{48DBC3A3-A23F-4232-B86F-EBF974364FC3}"/>
                </a:ext>
              </a:extLst>
            </p:cNvPr>
            <p:cNvSpPr>
              <a:spLocks/>
            </p:cNvSpPr>
            <p:nvPr/>
          </p:nvSpPr>
          <p:spPr bwMode="auto">
            <a:xfrm>
              <a:off x="771" y="2860"/>
              <a:ext cx="1135" cy="1103"/>
            </a:xfrm>
            <a:custGeom>
              <a:avLst/>
              <a:gdLst>
                <a:gd name="T0" fmla="*/ 1134 w 1135"/>
                <a:gd name="T1" fmla="*/ 1102 h 1103"/>
                <a:gd name="T2" fmla="*/ 0 w 1135"/>
                <a:gd name="T3" fmla="*/ 222 h 1103"/>
                <a:gd name="T4" fmla="*/ 102 w 1135"/>
                <a:gd name="T5" fmla="*/ 214 h 1103"/>
                <a:gd name="T6" fmla="*/ 105 w 1135"/>
                <a:gd name="T7" fmla="*/ 194 h 1103"/>
                <a:gd name="T8" fmla="*/ 100 w 1135"/>
                <a:gd name="T9" fmla="*/ 170 h 1103"/>
                <a:gd name="T10" fmla="*/ 92 w 1135"/>
                <a:gd name="T11" fmla="*/ 140 h 1103"/>
                <a:gd name="T12" fmla="*/ 87 w 1135"/>
                <a:gd name="T13" fmla="*/ 112 h 1103"/>
                <a:gd name="T14" fmla="*/ 88 w 1135"/>
                <a:gd name="T15" fmla="*/ 85 h 1103"/>
                <a:gd name="T16" fmla="*/ 97 w 1135"/>
                <a:gd name="T17" fmla="*/ 59 h 1103"/>
                <a:gd name="T18" fmla="*/ 116 w 1135"/>
                <a:gd name="T19" fmla="*/ 37 h 1103"/>
                <a:gd name="T20" fmla="*/ 137 w 1135"/>
                <a:gd name="T21" fmla="*/ 19 h 1103"/>
                <a:gd name="T22" fmla="*/ 162 w 1135"/>
                <a:gd name="T23" fmla="*/ 6 h 1103"/>
                <a:gd name="T24" fmla="*/ 195 w 1135"/>
                <a:gd name="T25" fmla="*/ 1 h 1103"/>
                <a:gd name="T26" fmla="*/ 223 w 1135"/>
                <a:gd name="T27" fmla="*/ 0 h 1103"/>
                <a:gd name="T28" fmla="*/ 248 w 1135"/>
                <a:gd name="T29" fmla="*/ 3 h 1103"/>
                <a:gd name="T30" fmla="*/ 273 w 1135"/>
                <a:gd name="T31" fmla="*/ 10 h 1103"/>
                <a:gd name="T32" fmla="*/ 294 w 1135"/>
                <a:gd name="T33" fmla="*/ 24 h 1103"/>
                <a:gd name="T34" fmla="*/ 314 w 1135"/>
                <a:gd name="T35" fmla="*/ 45 h 1103"/>
                <a:gd name="T36" fmla="*/ 329 w 1135"/>
                <a:gd name="T37" fmla="*/ 67 h 1103"/>
                <a:gd name="T38" fmla="*/ 338 w 1135"/>
                <a:gd name="T39" fmla="*/ 99 h 1103"/>
                <a:gd name="T40" fmla="*/ 334 w 1135"/>
                <a:gd name="T41" fmla="*/ 130 h 1103"/>
                <a:gd name="T42" fmla="*/ 326 w 1135"/>
                <a:gd name="T43" fmla="*/ 162 h 1103"/>
                <a:gd name="T44" fmla="*/ 319 w 1135"/>
                <a:gd name="T45" fmla="*/ 193 h 1103"/>
                <a:gd name="T46" fmla="*/ 321 w 1135"/>
                <a:gd name="T47" fmla="*/ 208 h 1103"/>
                <a:gd name="T48" fmla="*/ 511 w 1135"/>
                <a:gd name="T49" fmla="*/ 216 h 1103"/>
                <a:gd name="T50" fmla="*/ 507 w 1135"/>
                <a:gd name="T51" fmla="*/ 274 h 1103"/>
                <a:gd name="T52" fmla="*/ 508 w 1135"/>
                <a:gd name="T53" fmla="*/ 308 h 1103"/>
                <a:gd name="T54" fmla="*/ 513 w 1135"/>
                <a:gd name="T55" fmla="*/ 344 h 1103"/>
                <a:gd name="T56" fmla="*/ 526 w 1135"/>
                <a:gd name="T57" fmla="*/ 365 h 1103"/>
                <a:gd name="T58" fmla="*/ 547 w 1135"/>
                <a:gd name="T59" fmla="*/ 381 h 1103"/>
                <a:gd name="T60" fmla="*/ 572 w 1135"/>
                <a:gd name="T61" fmla="*/ 388 h 1103"/>
                <a:gd name="T62" fmla="*/ 602 w 1135"/>
                <a:gd name="T63" fmla="*/ 389 h 1103"/>
                <a:gd name="T64" fmla="*/ 630 w 1135"/>
                <a:gd name="T65" fmla="*/ 386 h 1103"/>
                <a:gd name="T66" fmla="*/ 666 w 1135"/>
                <a:gd name="T67" fmla="*/ 382 h 1103"/>
                <a:gd name="T68" fmla="*/ 702 w 1135"/>
                <a:gd name="T69" fmla="*/ 384 h 1103"/>
                <a:gd name="T70" fmla="*/ 736 w 1135"/>
                <a:gd name="T71" fmla="*/ 393 h 1103"/>
                <a:gd name="T72" fmla="*/ 763 w 1135"/>
                <a:gd name="T73" fmla="*/ 408 h 1103"/>
                <a:gd name="T74" fmla="*/ 780 w 1135"/>
                <a:gd name="T75" fmla="*/ 432 h 1103"/>
                <a:gd name="T76" fmla="*/ 787 w 1135"/>
                <a:gd name="T77" fmla="*/ 460 h 1103"/>
                <a:gd name="T78" fmla="*/ 784 w 1135"/>
                <a:gd name="T79" fmla="*/ 491 h 1103"/>
                <a:gd name="T80" fmla="*/ 787 w 1135"/>
                <a:gd name="T81" fmla="*/ 521 h 1103"/>
                <a:gd name="T82" fmla="*/ 798 w 1135"/>
                <a:gd name="T83" fmla="*/ 546 h 1103"/>
                <a:gd name="T84" fmla="*/ 817 w 1135"/>
                <a:gd name="T85" fmla="*/ 564 h 1103"/>
                <a:gd name="T86" fmla="*/ 850 w 1135"/>
                <a:gd name="T87" fmla="*/ 575 h 1103"/>
                <a:gd name="T88" fmla="*/ 880 w 1135"/>
                <a:gd name="T89" fmla="*/ 582 h 1103"/>
                <a:gd name="T90" fmla="*/ 917 w 1135"/>
                <a:gd name="T91" fmla="*/ 589 h 1103"/>
                <a:gd name="T92" fmla="*/ 947 w 1135"/>
                <a:gd name="T93" fmla="*/ 599 h 1103"/>
                <a:gd name="T94" fmla="*/ 972 w 1135"/>
                <a:gd name="T95" fmla="*/ 613 h 1103"/>
                <a:gd name="T96" fmla="*/ 992 w 1135"/>
                <a:gd name="T97" fmla="*/ 634 h 1103"/>
                <a:gd name="T98" fmla="*/ 1005 w 1135"/>
                <a:gd name="T99" fmla="*/ 658 h 1103"/>
                <a:gd name="T100" fmla="*/ 1006 w 1135"/>
                <a:gd name="T101" fmla="*/ 693 h 1103"/>
                <a:gd name="T102" fmla="*/ 999 w 1135"/>
                <a:gd name="T103" fmla="*/ 726 h 1103"/>
                <a:gd name="T104" fmla="*/ 990 w 1135"/>
                <a:gd name="T105" fmla="*/ 765 h 1103"/>
                <a:gd name="T106" fmla="*/ 988 w 1135"/>
                <a:gd name="T107" fmla="*/ 794 h 1103"/>
                <a:gd name="T108" fmla="*/ 994 w 1135"/>
                <a:gd name="T109" fmla="*/ 828 h 1103"/>
                <a:gd name="T110" fmla="*/ 1007 w 1135"/>
                <a:gd name="T111" fmla="*/ 852 h 1103"/>
                <a:gd name="T112" fmla="*/ 1028 w 1135"/>
                <a:gd name="T113" fmla="*/ 877 h 1103"/>
                <a:gd name="T114" fmla="*/ 1055 w 1135"/>
                <a:gd name="T115" fmla="*/ 897 h 1103"/>
                <a:gd name="T116" fmla="*/ 1084 w 1135"/>
                <a:gd name="T117" fmla="*/ 906 h 1103"/>
                <a:gd name="T118" fmla="*/ 1116 w 1135"/>
                <a:gd name="T119" fmla="*/ 909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5" h="1103">
                  <a:moveTo>
                    <a:pt x="1134" y="908"/>
                  </a:moveTo>
                  <a:lnTo>
                    <a:pt x="1134" y="1102"/>
                  </a:lnTo>
                  <a:lnTo>
                    <a:pt x="1" y="1102"/>
                  </a:lnTo>
                  <a:lnTo>
                    <a:pt x="0" y="222"/>
                  </a:lnTo>
                  <a:lnTo>
                    <a:pt x="98" y="222"/>
                  </a:lnTo>
                  <a:lnTo>
                    <a:pt x="102" y="214"/>
                  </a:lnTo>
                  <a:lnTo>
                    <a:pt x="105" y="203"/>
                  </a:lnTo>
                  <a:lnTo>
                    <a:pt x="105" y="194"/>
                  </a:lnTo>
                  <a:lnTo>
                    <a:pt x="104" y="183"/>
                  </a:lnTo>
                  <a:lnTo>
                    <a:pt x="100" y="170"/>
                  </a:lnTo>
                  <a:lnTo>
                    <a:pt x="96" y="152"/>
                  </a:lnTo>
                  <a:lnTo>
                    <a:pt x="92" y="140"/>
                  </a:lnTo>
                  <a:lnTo>
                    <a:pt x="88" y="125"/>
                  </a:lnTo>
                  <a:lnTo>
                    <a:pt x="87" y="112"/>
                  </a:lnTo>
                  <a:lnTo>
                    <a:pt x="87" y="98"/>
                  </a:lnTo>
                  <a:lnTo>
                    <a:pt x="88" y="85"/>
                  </a:lnTo>
                  <a:lnTo>
                    <a:pt x="92" y="71"/>
                  </a:lnTo>
                  <a:lnTo>
                    <a:pt x="97" y="59"/>
                  </a:lnTo>
                  <a:lnTo>
                    <a:pt x="105" y="49"/>
                  </a:lnTo>
                  <a:lnTo>
                    <a:pt x="116" y="37"/>
                  </a:lnTo>
                  <a:lnTo>
                    <a:pt x="126" y="28"/>
                  </a:lnTo>
                  <a:lnTo>
                    <a:pt x="137" y="19"/>
                  </a:lnTo>
                  <a:lnTo>
                    <a:pt x="148" y="12"/>
                  </a:lnTo>
                  <a:lnTo>
                    <a:pt x="162" y="6"/>
                  </a:lnTo>
                  <a:lnTo>
                    <a:pt x="178" y="3"/>
                  </a:lnTo>
                  <a:lnTo>
                    <a:pt x="195" y="1"/>
                  </a:lnTo>
                  <a:lnTo>
                    <a:pt x="208" y="0"/>
                  </a:lnTo>
                  <a:lnTo>
                    <a:pt x="223" y="0"/>
                  </a:lnTo>
                  <a:lnTo>
                    <a:pt x="237" y="1"/>
                  </a:lnTo>
                  <a:lnTo>
                    <a:pt x="248" y="3"/>
                  </a:lnTo>
                  <a:lnTo>
                    <a:pt x="261" y="6"/>
                  </a:lnTo>
                  <a:lnTo>
                    <a:pt x="273" y="10"/>
                  </a:lnTo>
                  <a:lnTo>
                    <a:pt x="283" y="16"/>
                  </a:lnTo>
                  <a:lnTo>
                    <a:pt x="294" y="24"/>
                  </a:lnTo>
                  <a:lnTo>
                    <a:pt x="304" y="34"/>
                  </a:lnTo>
                  <a:lnTo>
                    <a:pt x="314" y="45"/>
                  </a:lnTo>
                  <a:lnTo>
                    <a:pt x="323" y="56"/>
                  </a:lnTo>
                  <a:lnTo>
                    <a:pt x="329" y="67"/>
                  </a:lnTo>
                  <a:lnTo>
                    <a:pt x="334" y="82"/>
                  </a:lnTo>
                  <a:lnTo>
                    <a:pt x="338" y="99"/>
                  </a:lnTo>
                  <a:lnTo>
                    <a:pt x="338" y="115"/>
                  </a:lnTo>
                  <a:lnTo>
                    <a:pt x="334" y="130"/>
                  </a:lnTo>
                  <a:lnTo>
                    <a:pt x="330" y="146"/>
                  </a:lnTo>
                  <a:lnTo>
                    <a:pt x="326" y="162"/>
                  </a:lnTo>
                  <a:lnTo>
                    <a:pt x="322" y="179"/>
                  </a:lnTo>
                  <a:lnTo>
                    <a:pt x="319" y="193"/>
                  </a:lnTo>
                  <a:lnTo>
                    <a:pt x="319" y="201"/>
                  </a:lnTo>
                  <a:lnTo>
                    <a:pt x="321" y="208"/>
                  </a:lnTo>
                  <a:lnTo>
                    <a:pt x="324" y="216"/>
                  </a:lnTo>
                  <a:lnTo>
                    <a:pt x="511" y="216"/>
                  </a:lnTo>
                  <a:lnTo>
                    <a:pt x="507" y="252"/>
                  </a:lnTo>
                  <a:lnTo>
                    <a:pt x="507" y="274"/>
                  </a:lnTo>
                  <a:lnTo>
                    <a:pt x="507" y="292"/>
                  </a:lnTo>
                  <a:lnTo>
                    <a:pt x="508" y="308"/>
                  </a:lnTo>
                  <a:lnTo>
                    <a:pt x="510" y="326"/>
                  </a:lnTo>
                  <a:lnTo>
                    <a:pt x="513" y="344"/>
                  </a:lnTo>
                  <a:lnTo>
                    <a:pt x="519" y="355"/>
                  </a:lnTo>
                  <a:lnTo>
                    <a:pt x="526" y="365"/>
                  </a:lnTo>
                  <a:lnTo>
                    <a:pt x="535" y="374"/>
                  </a:lnTo>
                  <a:lnTo>
                    <a:pt x="547" y="381"/>
                  </a:lnTo>
                  <a:lnTo>
                    <a:pt x="560" y="386"/>
                  </a:lnTo>
                  <a:lnTo>
                    <a:pt x="572" y="388"/>
                  </a:lnTo>
                  <a:lnTo>
                    <a:pt x="586" y="389"/>
                  </a:lnTo>
                  <a:lnTo>
                    <a:pt x="602" y="389"/>
                  </a:lnTo>
                  <a:lnTo>
                    <a:pt x="619" y="387"/>
                  </a:lnTo>
                  <a:lnTo>
                    <a:pt x="630" y="386"/>
                  </a:lnTo>
                  <a:lnTo>
                    <a:pt x="648" y="384"/>
                  </a:lnTo>
                  <a:lnTo>
                    <a:pt x="666" y="382"/>
                  </a:lnTo>
                  <a:lnTo>
                    <a:pt x="686" y="382"/>
                  </a:lnTo>
                  <a:lnTo>
                    <a:pt x="702" y="384"/>
                  </a:lnTo>
                  <a:lnTo>
                    <a:pt x="719" y="387"/>
                  </a:lnTo>
                  <a:lnTo>
                    <a:pt x="736" y="393"/>
                  </a:lnTo>
                  <a:lnTo>
                    <a:pt x="749" y="399"/>
                  </a:lnTo>
                  <a:lnTo>
                    <a:pt x="763" y="408"/>
                  </a:lnTo>
                  <a:lnTo>
                    <a:pt x="772" y="419"/>
                  </a:lnTo>
                  <a:lnTo>
                    <a:pt x="780" y="432"/>
                  </a:lnTo>
                  <a:lnTo>
                    <a:pt x="785" y="446"/>
                  </a:lnTo>
                  <a:lnTo>
                    <a:pt x="787" y="460"/>
                  </a:lnTo>
                  <a:lnTo>
                    <a:pt x="785" y="475"/>
                  </a:lnTo>
                  <a:lnTo>
                    <a:pt x="784" y="491"/>
                  </a:lnTo>
                  <a:lnTo>
                    <a:pt x="785" y="507"/>
                  </a:lnTo>
                  <a:lnTo>
                    <a:pt x="787" y="521"/>
                  </a:lnTo>
                  <a:lnTo>
                    <a:pt x="792" y="533"/>
                  </a:lnTo>
                  <a:lnTo>
                    <a:pt x="798" y="546"/>
                  </a:lnTo>
                  <a:lnTo>
                    <a:pt x="806" y="555"/>
                  </a:lnTo>
                  <a:lnTo>
                    <a:pt x="817" y="564"/>
                  </a:lnTo>
                  <a:lnTo>
                    <a:pt x="833" y="570"/>
                  </a:lnTo>
                  <a:lnTo>
                    <a:pt x="850" y="575"/>
                  </a:lnTo>
                  <a:lnTo>
                    <a:pt x="864" y="578"/>
                  </a:lnTo>
                  <a:lnTo>
                    <a:pt x="880" y="582"/>
                  </a:lnTo>
                  <a:lnTo>
                    <a:pt x="900" y="586"/>
                  </a:lnTo>
                  <a:lnTo>
                    <a:pt x="917" y="589"/>
                  </a:lnTo>
                  <a:lnTo>
                    <a:pt x="933" y="594"/>
                  </a:lnTo>
                  <a:lnTo>
                    <a:pt x="947" y="599"/>
                  </a:lnTo>
                  <a:lnTo>
                    <a:pt x="961" y="605"/>
                  </a:lnTo>
                  <a:lnTo>
                    <a:pt x="972" y="613"/>
                  </a:lnTo>
                  <a:lnTo>
                    <a:pt x="981" y="621"/>
                  </a:lnTo>
                  <a:lnTo>
                    <a:pt x="992" y="634"/>
                  </a:lnTo>
                  <a:lnTo>
                    <a:pt x="999" y="645"/>
                  </a:lnTo>
                  <a:lnTo>
                    <a:pt x="1005" y="658"/>
                  </a:lnTo>
                  <a:lnTo>
                    <a:pt x="1008" y="676"/>
                  </a:lnTo>
                  <a:lnTo>
                    <a:pt x="1006" y="693"/>
                  </a:lnTo>
                  <a:lnTo>
                    <a:pt x="1003" y="707"/>
                  </a:lnTo>
                  <a:lnTo>
                    <a:pt x="999" y="726"/>
                  </a:lnTo>
                  <a:lnTo>
                    <a:pt x="994" y="747"/>
                  </a:lnTo>
                  <a:lnTo>
                    <a:pt x="990" y="765"/>
                  </a:lnTo>
                  <a:lnTo>
                    <a:pt x="988" y="781"/>
                  </a:lnTo>
                  <a:lnTo>
                    <a:pt x="988" y="794"/>
                  </a:lnTo>
                  <a:lnTo>
                    <a:pt x="991" y="812"/>
                  </a:lnTo>
                  <a:lnTo>
                    <a:pt x="994" y="828"/>
                  </a:lnTo>
                  <a:lnTo>
                    <a:pt x="1000" y="840"/>
                  </a:lnTo>
                  <a:lnTo>
                    <a:pt x="1007" y="852"/>
                  </a:lnTo>
                  <a:lnTo>
                    <a:pt x="1017" y="865"/>
                  </a:lnTo>
                  <a:lnTo>
                    <a:pt x="1028" y="877"/>
                  </a:lnTo>
                  <a:lnTo>
                    <a:pt x="1041" y="888"/>
                  </a:lnTo>
                  <a:lnTo>
                    <a:pt x="1055" y="897"/>
                  </a:lnTo>
                  <a:lnTo>
                    <a:pt x="1069" y="902"/>
                  </a:lnTo>
                  <a:lnTo>
                    <a:pt x="1084" y="906"/>
                  </a:lnTo>
                  <a:lnTo>
                    <a:pt x="1099" y="908"/>
                  </a:lnTo>
                  <a:lnTo>
                    <a:pt x="1116" y="909"/>
                  </a:lnTo>
                  <a:lnTo>
                    <a:pt x="1134" y="908"/>
                  </a:lnTo>
                </a:path>
              </a:pathLst>
            </a:custGeom>
            <a:solidFill>
              <a:srgbClr val="00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09585" name="Rectangle 17">
              <a:extLst>
                <a:ext uri="{FF2B5EF4-FFF2-40B4-BE49-F238E27FC236}">
                  <a16:creationId xmlns:a16="http://schemas.microsoft.com/office/drawing/2014/main" id="{8657C209-7C1C-4C03-91FB-D767A73BAEC6}"/>
                </a:ext>
              </a:extLst>
            </p:cNvPr>
            <p:cNvSpPr>
              <a:spLocks noChangeArrowheads="1"/>
            </p:cNvSpPr>
            <p:nvPr/>
          </p:nvSpPr>
          <p:spPr bwMode="auto">
            <a:xfrm>
              <a:off x="854" y="3379"/>
              <a:ext cx="817"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3000">
                  <a:solidFill>
                    <a:srgbClr val="000000"/>
                  </a:solidFill>
                  <a:effectLst>
                    <a:outerShdw blurRad="38100" dist="38100" dir="2700000" algn="tl">
                      <a:srgbClr val="FFFFFF"/>
                    </a:outerShdw>
                  </a:effectLst>
                  <a:latin typeface="Helvetica" panose="020B0604020202020204" pitchFamily="34" charset="0"/>
                </a:rPr>
                <a:t>VRG</a:t>
              </a:r>
            </a:p>
          </p:txBody>
        </p:sp>
      </p:grpSp>
      <p:grpSp>
        <p:nvGrpSpPr>
          <p:cNvPr id="109586" name="Group 18">
            <a:extLst>
              <a:ext uri="{FF2B5EF4-FFF2-40B4-BE49-F238E27FC236}">
                <a16:creationId xmlns:a16="http://schemas.microsoft.com/office/drawing/2014/main" id="{2BCA52FE-9172-4E26-BC92-4A8F4D082A94}"/>
              </a:ext>
            </a:extLst>
          </p:cNvPr>
          <p:cNvGrpSpPr>
            <a:grpSpLocks/>
          </p:cNvGrpSpPr>
          <p:nvPr/>
        </p:nvGrpSpPr>
        <p:grpSpPr bwMode="auto">
          <a:xfrm>
            <a:off x="3326607" y="1097757"/>
            <a:ext cx="2437210" cy="2437210"/>
            <a:chOff x="1834" y="922"/>
            <a:chExt cx="2047" cy="2047"/>
          </a:xfrm>
        </p:grpSpPr>
        <p:sp>
          <p:nvSpPr>
            <p:cNvPr id="109587" name="Oval 19">
              <a:extLst>
                <a:ext uri="{FF2B5EF4-FFF2-40B4-BE49-F238E27FC236}">
                  <a16:creationId xmlns:a16="http://schemas.microsoft.com/office/drawing/2014/main" id="{9A6ECC9D-141C-4BED-BAE2-BD1BF2C49744}"/>
                </a:ext>
              </a:extLst>
            </p:cNvPr>
            <p:cNvSpPr>
              <a:spLocks noChangeArrowheads="1"/>
            </p:cNvSpPr>
            <p:nvPr/>
          </p:nvSpPr>
          <p:spPr bwMode="auto">
            <a:xfrm>
              <a:off x="1834" y="922"/>
              <a:ext cx="2047" cy="2047"/>
            </a:xfrm>
            <a:prstGeom prst="ellipse">
              <a:avLst/>
            </a:prstGeom>
            <a:noFill/>
            <a:ln w="127000">
              <a:solidFill>
                <a:srgbClr val="FF003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09588" name="Line 20">
              <a:extLst>
                <a:ext uri="{FF2B5EF4-FFF2-40B4-BE49-F238E27FC236}">
                  <a16:creationId xmlns:a16="http://schemas.microsoft.com/office/drawing/2014/main" id="{39924DD9-A3D0-4160-AC6F-0D4D72A52C6B}"/>
                </a:ext>
              </a:extLst>
            </p:cNvPr>
            <p:cNvSpPr>
              <a:spLocks noChangeShapeType="1"/>
            </p:cNvSpPr>
            <p:nvPr/>
          </p:nvSpPr>
          <p:spPr bwMode="auto">
            <a:xfrm>
              <a:off x="2270" y="1071"/>
              <a:ext cx="1174" cy="1700"/>
            </a:xfrm>
            <a:prstGeom prst="line">
              <a:avLst/>
            </a:prstGeom>
            <a:noFill/>
            <a:ln w="127000">
              <a:solidFill>
                <a:srgbClr val="FF0033"/>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grpSp>
      <p:sp>
        <p:nvSpPr>
          <p:cNvPr id="109589" name="AutoShape 21">
            <a:extLst>
              <a:ext uri="{FF2B5EF4-FFF2-40B4-BE49-F238E27FC236}">
                <a16:creationId xmlns:a16="http://schemas.microsoft.com/office/drawing/2014/main" id="{95E29060-6F0A-4565-BE2E-CA391611AFE4}"/>
              </a:ext>
            </a:extLst>
          </p:cNvPr>
          <p:cNvSpPr>
            <a:spLocks noChangeArrowheads="1"/>
          </p:cNvSpPr>
          <p:nvPr/>
        </p:nvSpPr>
        <p:spPr bwMode="auto">
          <a:xfrm>
            <a:off x="3662363" y="4062413"/>
            <a:ext cx="2447925" cy="447675"/>
          </a:xfrm>
          <a:prstGeom prst="rightArrow">
            <a:avLst>
              <a:gd name="adj1" fmla="val 50000"/>
              <a:gd name="adj2" fmla="val 273531"/>
            </a:avLst>
          </a:prstGeom>
          <a:solidFill>
            <a:srgbClr val="99FF66"/>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09590" name="Rectangle 22">
            <a:extLst>
              <a:ext uri="{FF2B5EF4-FFF2-40B4-BE49-F238E27FC236}">
                <a16:creationId xmlns:a16="http://schemas.microsoft.com/office/drawing/2014/main" id="{6D393D96-C29D-4B2D-91DC-0DAC35E11F33}"/>
              </a:ext>
            </a:extLst>
          </p:cNvPr>
          <p:cNvSpPr>
            <a:spLocks noChangeArrowheads="1"/>
          </p:cNvSpPr>
          <p:nvPr/>
        </p:nvSpPr>
        <p:spPr bwMode="auto">
          <a:xfrm>
            <a:off x="6446044" y="3713560"/>
            <a:ext cx="1678344" cy="1177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9056" tIns="34529" rIns="69056" bIns="34529">
            <a:spAutoFit/>
          </a:bodyPr>
          <a:lstStyle/>
          <a:p>
            <a:r>
              <a:rPr lang="en-US" altLang="en-US" sz="7200"/>
              <a:t>???</a:t>
            </a:r>
          </a:p>
        </p:txBody>
      </p:sp>
    </p:spTree>
    <p:extLst>
      <p:ext uri="{BB962C8B-B14F-4D97-AF65-F5344CB8AC3E}">
        <p14:creationId xmlns:p14="http://schemas.microsoft.com/office/powerpoint/2010/main" val="11899096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6" name="Text Box 4">
            <a:extLst>
              <a:ext uri="{FF2B5EF4-FFF2-40B4-BE49-F238E27FC236}">
                <a16:creationId xmlns:a16="http://schemas.microsoft.com/office/drawing/2014/main" id="{24B8A50A-5962-44D0-9D3E-BC51D65184ED}"/>
              </a:ext>
            </a:extLst>
          </p:cNvPr>
          <p:cNvSpPr txBox="1">
            <a:spLocks noChangeArrowheads="1"/>
          </p:cNvSpPr>
          <p:nvPr/>
        </p:nvSpPr>
        <p:spPr bwMode="auto">
          <a:xfrm>
            <a:off x="1674019" y="1729978"/>
            <a:ext cx="5845969"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3300" b="1" dirty="0">
                <a:solidFill>
                  <a:srgbClr val="002060"/>
                </a:solidFill>
              </a:rPr>
              <a:t>Vendor Recommend Guidelines (VRGs) </a:t>
            </a:r>
          </a:p>
          <a:p>
            <a:pPr algn="ctr"/>
            <a:r>
              <a:rPr lang="en-US" altLang="en-US" sz="3300" b="1" dirty="0">
                <a:solidFill>
                  <a:srgbClr val="002060"/>
                </a:solidFill>
              </a:rPr>
              <a:t>are </a:t>
            </a:r>
            <a:r>
              <a:rPr lang="en-US" altLang="en-US" sz="3300" b="1" u="sng" dirty="0">
                <a:solidFill>
                  <a:srgbClr val="FF0000"/>
                </a:solidFill>
                <a:effectLst>
                  <a:outerShdw blurRad="38100" dist="38100" dir="2700000" algn="tl">
                    <a:srgbClr val="000000"/>
                  </a:outerShdw>
                </a:effectLst>
              </a:rPr>
              <a:t>NOT</a:t>
            </a:r>
            <a:r>
              <a:rPr lang="en-US" altLang="en-US" sz="3300" b="1" dirty="0">
                <a:solidFill>
                  <a:srgbClr val="FF0000"/>
                </a:solidFill>
              </a:rPr>
              <a:t> </a:t>
            </a:r>
          </a:p>
          <a:p>
            <a:pPr algn="ctr"/>
            <a:r>
              <a:rPr lang="en-US" altLang="en-US" sz="3300" b="1" dirty="0">
                <a:solidFill>
                  <a:srgbClr val="002060"/>
                </a:solidFill>
              </a:rPr>
              <a:t>used in Dow!!!!</a:t>
            </a:r>
          </a:p>
        </p:txBody>
      </p:sp>
    </p:spTree>
    <p:extLst>
      <p:ext uri="{BB962C8B-B14F-4D97-AF65-F5344CB8AC3E}">
        <p14:creationId xmlns:p14="http://schemas.microsoft.com/office/powerpoint/2010/main" val="34976917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618" name="Group 2">
            <a:extLst>
              <a:ext uri="{FF2B5EF4-FFF2-40B4-BE49-F238E27FC236}">
                <a16:creationId xmlns:a16="http://schemas.microsoft.com/office/drawing/2014/main" id="{A7EB5C5D-1A8A-47DD-B3AA-0152192BE9D4}"/>
              </a:ext>
            </a:extLst>
          </p:cNvPr>
          <p:cNvGrpSpPr>
            <a:grpSpLocks/>
          </p:cNvGrpSpPr>
          <p:nvPr/>
        </p:nvGrpSpPr>
        <p:grpSpPr bwMode="auto">
          <a:xfrm>
            <a:off x="2684860" y="1054894"/>
            <a:ext cx="1015603" cy="984647"/>
            <a:chOff x="1295" y="886"/>
            <a:chExt cx="853" cy="827"/>
          </a:xfrm>
        </p:grpSpPr>
        <p:sp>
          <p:nvSpPr>
            <p:cNvPr id="111619" name="Freeform 3">
              <a:extLst>
                <a:ext uri="{FF2B5EF4-FFF2-40B4-BE49-F238E27FC236}">
                  <a16:creationId xmlns:a16="http://schemas.microsoft.com/office/drawing/2014/main" id="{DF1839E0-9FCA-4402-9DF0-2D523BA7DF28}"/>
                </a:ext>
              </a:extLst>
            </p:cNvPr>
            <p:cNvSpPr>
              <a:spLocks/>
            </p:cNvSpPr>
            <p:nvPr/>
          </p:nvSpPr>
          <p:spPr bwMode="auto">
            <a:xfrm>
              <a:off x="1295" y="886"/>
              <a:ext cx="853" cy="827"/>
            </a:xfrm>
            <a:custGeom>
              <a:avLst/>
              <a:gdLst>
                <a:gd name="T0" fmla="*/ 852 w 853"/>
                <a:gd name="T1" fmla="*/ 826 h 827"/>
                <a:gd name="T2" fmla="*/ 0 w 853"/>
                <a:gd name="T3" fmla="*/ 166 h 827"/>
                <a:gd name="T4" fmla="*/ 76 w 853"/>
                <a:gd name="T5" fmla="*/ 160 h 827"/>
                <a:gd name="T6" fmla="*/ 78 w 853"/>
                <a:gd name="T7" fmla="*/ 145 h 827"/>
                <a:gd name="T8" fmla="*/ 75 w 853"/>
                <a:gd name="T9" fmla="*/ 127 h 827"/>
                <a:gd name="T10" fmla="*/ 69 w 853"/>
                <a:gd name="T11" fmla="*/ 104 h 827"/>
                <a:gd name="T12" fmla="*/ 65 w 853"/>
                <a:gd name="T13" fmla="*/ 83 h 827"/>
                <a:gd name="T14" fmla="*/ 66 w 853"/>
                <a:gd name="T15" fmla="*/ 63 h 827"/>
                <a:gd name="T16" fmla="*/ 72 w 853"/>
                <a:gd name="T17" fmla="*/ 44 h 827"/>
                <a:gd name="T18" fmla="*/ 87 w 853"/>
                <a:gd name="T19" fmla="*/ 27 h 827"/>
                <a:gd name="T20" fmla="*/ 102 w 853"/>
                <a:gd name="T21" fmla="*/ 14 h 827"/>
                <a:gd name="T22" fmla="*/ 121 w 853"/>
                <a:gd name="T23" fmla="*/ 4 h 827"/>
                <a:gd name="T24" fmla="*/ 146 w 853"/>
                <a:gd name="T25" fmla="*/ 0 h 827"/>
                <a:gd name="T26" fmla="*/ 167 w 853"/>
                <a:gd name="T27" fmla="*/ 0 h 827"/>
                <a:gd name="T28" fmla="*/ 186 w 853"/>
                <a:gd name="T29" fmla="*/ 2 h 827"/>
                <a:gd name="T30" fmla="*/ 205 w 853"/>
                <a:gd name="T31" fmla="*/ 7 h 827"/>
                <a:gd name="T32" fmla="*/ 220 w 853"/>
                <a:gd name="T33" fmla="*/ 17 h 827"/>
                <a:gd name="T34" fmla="*/ 235 w 853"/>
                <a:gd name="T35" fmla="*/ 33 h 827"/>
                <a:gd name="T36" fmla="*/ 247 w 853"/>
                <a:gd name="T37" fmla="*/ 50 h 827"/>
                <a:gd name="T38" fmla="*/ 253 w 853"/>
                <a:gd name="T39" fmla="*/ 74 h 827"/>
                <a:gd name="T40" fmla="*/ 250 w 853"/>
                <a:gd name="T41" fmla="*/ 97 h 827"/>
                <a:gd name="T42" fmla="*/ 244 w 853"/>
                <a:gd name="T43" fmla="*/ 121 h 827"/>
                <a:gd name="T44" fmla="*/ 239 w 853"/>
                <a:gd name="T45" fmla="*/ 144 h 827"/>
                <a:gd name="T46" fmla="*/ 241 w 853"/>
                <a:gd name="T47" fmla="*/ 155 h 827"/>
                <a:gd name="T48" fmla="*/ 383 w 853"/>
                <a:gd name="T49" fmla="*/ 161 h 827"/>
                <a:gd name="T50" fmla="*/ 380 w 853"/>
                <a:gd name="T51" fmla="*/ 205 h 827"/>
                <a:gd name="T52" fmla="*/ 381 w 853"/>
                <a:gd name="T53" fmla="*/ 230 h 827"/>
                <a:gd name="T54" fmla="*/ 385 w 853"/>
                <a:gd name="T55" fmla="*/ 257 h 827"/>
                <a:gd name="T56" fmla="*/ 395 w 853"/>
                <a:gd name="T57" fmla="*/ 273 h 827"/>
                <a:gd name="T58" fmla="*/ 410 w 853"/>
                <a:gd name="T59" fmla="*/ 285 h 827"/>
                <a:gd name="T60" fmla="*/ 429 w 853"/>
                <a:gd name="T61" fmla="*/ 290 h 827"/>
                <a:gd name="T62" fmla="*/ 452 w 853"/>
                <a:gd name="T63" fmla="*/ 291 h 827"/>
                <a:gd name="T64" fmla="*/ 473 w 853"/>
                <a:gd name="T65" fmla="*/ 289 h 827"/>
                <a:gd name="T66" fmla="*/ 500 w 853"/>
                <a:gd name="T67" fmla="*/ 286 h 827"/>
                <a:gd name="T68" fmla="*/ 527 w 853"/>
                <a:gd name="T69" fmla="*/ 287 h 827"/>
                <a:gd name="T70" fmla="*/ 552 w 853"/>
                <a:gd name="T71" fmla="*/ 294 h 827"/>
                <a:gd name="T72" fmla="*/ 573 w 853"/>
                <a:gd name="T73" fmla="*/ 305 h 827"/>
                <a:gd name="T74" fmla="*/ 586 w 853"/>
                <a:gd name="T75" fmla="*/ 323 h 827"/>
                <a:gd name="T76" fmla="*/ 591 w 853"/>
                <a:gd name="T77" fmla="*/ 344 h 827"/>
                <a:gd name="T78" fmla="*/ 589 w 853"/>
                <a:gd name="T79" fmla="*/ 368 h 827"/>
                <a:gd name="T80" fmla="*/ 591 w 853"/>
                <a:gd name="T81" fmla="*/ 390 h 827"/>
                <a:gd name="T82" fmla="*/ 599 w 853"/>
                <a:gd name="T83" fmla="*/ 409 h 827"/>
                <a:gd name="T84" fmla="*/ 613 w 853"/>
                <a:gd name="T85" fmla="*/ 422 h 827"/>
                <a:gd name="T86" fmla="*/ 638 w 853"/>
                <a:gd name="T87" fmla="*/ 430 h 827"/>
                <a:gd name="T88" fmla="*/ 661 w 853"/>
                <a:gd name="T89" fmla="*/ 436 h 827"/>
                <a:gd name="T90" fmla="*/ 688 w 853"/>
                <a:gd name="T91" fmla="*/ 441 h 827"/>
                <a:gd name="T92" fmla="*/ 711 w 853"/>
                <a:gd name="T93" fmla="*/ 448 h 827"/>
                <a:gd name="T94" fmla="*/ 730 w 853"/>
                <a:gd name="T95" fmla="*/ 459 h 827"/>
                <a:gd name="T96" fmla="*/ 745 w 853"/>
                <a:gd name="T97" fmla="*/ 475 h 827"/>
                <a:gd name="T98" fmla="*/ 755 w 853"/>
                <a:gd name="T99" fmla="*/ 493 h 827"/>
                <a:gd name="T100" fmla="*/ 755 w 853"/>
                <a:gd name="T101" fmla="*/ 519 h 827"/>
                <a:gd name="T102" fmla="*/ 750 w 853"/>
                <a:gd name="T103" fmla="*/ 544 h 827"/>
                <a:gd name="T104" fmla="*/ 743 w 853"/>
                <a:gd name="T105" fmla="*/ 573 h 827"/>
                <a:gd name="T106" fmla="*/ 742 w 853"/>
                <a:gd name="T107" fmla="*/ 595 h 827"/>
                <a:gd name="T108" fmla="*/ 746 w 853"/>
                <a:gd name="T109" fmla="*/ 620 h 827"/>
                <a:gd name="T110" fmla="*/ 756 w 853"/>
                <a:gd name="T111" fmla="*/ 638 h 827"/>
                <a:gd name="T112" fmla="*/ 772 w 853"/>
                <a:gd name="T113" fmla="*/ 657 h 827"/>
                <a:gd name="T114" fmla="*/ 792 w 853"/>
                <a:gd name="T115" fmla="*/ 672 h 827"/>
                <a:gd name="T116" fmla="*/ 814 w 853"/>
                <a:gd name="T117" fmla="*/ 679 h 827"/>
                <a:gd name="T118" fmla="*/ 838 w 853"/>
                <a:gd name="T119" fmla="*/ 681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53" h="827">
                  <a:moveTo>
                    <a:pt x="852" y="680"/>
                  </a:moveTo>
                  <a:lnTo>
                    <a:pt x="852" y="826"/>
                  </a:lnTo>
                  <a:lnTo>
                    <a:pt x="0" y="826"/>
                  </a:lnTo>
                  <a:lnTo>
                    <a:pt x="0" y="166"/>
                  </a:lnTo>
                  <a:lnTo>
                    <a:pt x="73" y="166"/>
                  </a:lnTo>
                  <a:lnTo>
                    <a:pt x="76" y="160"/>
                  </a:lnTo>
                  <a:lnTo>
                    <a:pt x="78" y="152"/>
                  </a:lnTo>
                  <a:lnTo>
                    <a:pt x="78" y="145"/>
                  </a:lnTo>
                  <a:lnTo>
                    <a:pt x="78" y="137"/>
                  </a:lnTo>
                  <a:lnTo>
                    <a:pt x="75" y="127"/>
                  </a:lnTo>
                  <a:lnTo>
                    <a:pt x="72" y="113"/>
                  </a:lnTo>
                  <a:lnTo>
                    <a:pt x="69" y="104"/>
                  </a:lnTo>
                  <a:lnTo>
                    <a:pt x="66" y="93"/>
                  </a:lnTo>
                  <a:lnTo>
                    <a:pt x="65" y="83"/>
                  </a:lnTo>
                  <a:lnTo>
                    <a:pt x="65" y="73"/>
                  </a:lnTo>
                  <a:lnTo>
                    <a:pt x="66" y="63"/>
                  </a:lnTo>
                  <a:lnTo>
                    <a:pt x="69" y="53"/>
                  </a:lnTo>
                  <a:lnTo>
                    <a:pt x="72" y="44"/>
                  </a:lnTo>
                  <a:lnTo>
                    <a:pt x="78" y="36"/>
                  </a:lnTo>
                  <a:lnTo>
                    <a:pt x="87" y="27"/>
                  </a:lnTo>
                  <a:lnTo>
                    <a:pt x="94" y="20"/>
                  </a:lnTo>
                  <a:lnTo>
                    <a:pt x="102" y="14"/>
                  </a:lnTo>
                  <a:lnTo>
                    <a:pt x="111" y="8"/>
                  </a:lnTo>
                  <a:lnTo>
                    <a:pt x="121" y="4"/>
                  </a:lnTo>
                  <a:lnTo>
                    <a:pt x="133" y="2"/>
                  </a:lnTo>
                  <a:lnTo>
                    <a:pt x="146" y="0"/>
                  </a:lnTo>
                  <a:lnTo>
                    <a:pt x="156" y="0"/>
                  </a:lnTo>
                  <a:lnTo>
                    <a:pt x="167" y="0"/>
                  </a:lnTo>
                  <a:lnTo>
                    <a:pt x="178" y="0"/>
                  </a:lnTo>
                  <a:lnTo>
                    <a:pt x="186" y="2"/>
                  </a:lnTo>
                  <a:lnTo>
                    <a:pt x="196" y="4"/>
                  </a:lnTo>
                  <a:lnTo>
                    <a:pt x="205" y="7"/>
                  </a:lnTo>
                  <a:lnTo>
                    <a:pt x="212" y="11"/>
                  </a:lnTo>
                  <a:lnTo>
                    <a:pt x="220" y="17"/>
                  </a:lnTo>
                  <a:lnTo>
                    <a:pt x="228" y="25"/>
                  </a:lnTo>
                  <a:lnTo>
                    <a:pt x="235" y="33"/>
                  </a:lnTo>
                  <a:lnTo>
                    <a:pt x="242" y="41"/>
                  </a:lnTo>
                  <a:lnTo>
                    <a:pt x="247" y="50"/>
                  </a:lnTo>
                  <a:lnTo>
                    <a:pt x="250" y="61"/>
                  </a:lnTo>
                  <a:lnTo>
                    <a:pt x="253" y="74"/>
                  </a:lnTo>
                  <a:lnTo>
                    <a:pt x="253" y="86"/>
                  </a:lnTo>
                  <a:lnTo>
                    <a:pt x="250" y="97"/>
                  </a:lnTo>
                  <a:lnTo>
                    <a:pt x="247" y="109"/>
                  </a:lnTo>
                  <a:lnTo>
                    <a:pt x="244" y="121"/>
                  </a:lnTo>
                  <a:lnTo>
                    <a:pt x="241" y="134"/>
                  </a:lnTo>
                  <a:lnTo>
                    <a:pt x="239" y="144"/>
                  </a:lnTo>
                  <a:lnTo>
                    <a:pt x="239" y="150"/>
                  </a:lnTo>
                  <a:lnTo>
                    <a:pt x="241" y="155"/>
                  </a:lnTo>
                  <a:lnTo>
                    <a:pt x="243" y="161"/>
                  </a:lnTo>
                  <a:lnTo>
                    <a:pt x="383" y="161"/>
                  </a:lnTo>
                  <a:lnTo>
                    <a:pt x="380" y="188"/>
                  </a:lnTo>
                  <a:lnTo>
                    <a:pt x="380" y="205"/>
                  </a:lnTo>
                  <a:lnTo>
                    <a:pt x="380" y="218"/>
                  </a:lnTo>
                  <a:lnTo>
                    <a:pt x="381" y="230"/>
                  </a:lnTo>
                  <a:lnTo>
                    <a:pt x="383" y="244"/>
                  </a:lnTo>
                  <a:lnTo>
                    <a:pt x="385" y="257"/>
                  </a:lnTo>
                  <a:lnTo>
                    <a:pt x="389" y="266"/>
                  </a:lnTo>
                  <a:lnTo>
                    <a:pt x="395" y="273"/>
                  </a:lnTo>
                  <a:lnTo>
                    <a:pt x="401" y="280"/>
                  </a:lnTo>
                  <a:lnTo>
                    <a:pt x="410" y="285"/>
                  </a:lnTo>
                  <a:lnTo>
                    <a:pt x="420" y="289"/>
                  </a:lnTo>
                  <a:lnTo>
                    <a:pt x="429" y="290"/>
                  </a:lnTo>
                  <a:lnTo>
                    <a:pt x="440" y="291"/>
                  </a:lnTo>
                  <a:lnTo>
                    <a:pt x="452" y="291"/>
                  </a:lnTo>
                  <a:lnTo>
                    <a:pt x="465" y="290"/>
                  </a:lnTo>
                  <a:lnTo>
                    <a:pt x="473" y="289"/>
                  </a:lnTo>
                  <a:lnTo>
                    <a:pt x="486" y="287"/>
                  </a:lnTo>
                  <a:lnTo>
                    <a:pt x="500" y="286"/>
                  </a:lnTo>
                  <a:lnTo>
                    <a:pt x="515" y="286"/>
                  </a:lnTo>
                  <a:lnTo>
                    <a:pt x="527" y="287"/>
                  </a:lnTo>
                  <a:lnTo>
                    <a:pt x="540" y="290"/>
                  </a:lnTo>
                  <a:lnTo>
                    <a:pt x="552" y="294"/>
                  </a:lnTo>
                  <a:lnTo>
                    <a:pt x="562" y="299"/>
                  </a:lnTo>
                  <a:lnTo>
                    <a:pt x="573" y="305"/>
                  </a:lnTo>
                  <a:lnTo>
                    <a:pt x="580" y="314"/>
                  </a:lnTo>
                  <a:lnTo>
                    <a:pt x="586" y="323"/>
                  </a:lnTo>
                  <a:lnTo>
                    <a:pt x="589" y="334"/>
                  </a:lnTo>
                  <a:lnTo>
                    <a:pt x="591" y="344"/>
                  </a:lnTo>
                  <a:lnTo>
                    <a:pt x="589" y="356"/>
                  </a:lnTo>
                  <a:lnTo>
                    <a:pt x="589" y="368"/>
                  </a:lnTo>
                  <a:lnTo>
                    <a:pt x="589" y="380"/>
                  </a:lnTo>
                  <a:lnTo>
                    <a:pt x="591" y="390"/>
                  </a:lnTo>
                  <a:lnTo>
                    <a:pt x="595" y="399"/>
                  </a:lnTo>
                  <a:lnTo>
                    <a:pt x="599" y="409"/>
                  </a:lnTo>
                  <a:lnTo>
                    <a:pt x="605" y="415"/>
                  </a:lnTo>
                  <a:lnTo>
                    <a:pt x="613" y="422"/>
                  </a:lnTo>
                  <a:lnTo>
                    <a:pt x="625" y="427"/>
                  </a:lnTo>
                  <a:lnTo>
                    <a:pt x="638" y="430"/>
                  </a:lnTo>
                  <a:lnTo>
                    <a:pt x="649" y="433"/>
                  </a:lnTo>
                  <a:lnTo>
                    <a:pt x="661" y="436"/>
                  </a:lnTo>
                  <a:lnTo>
                    <a:pt x="676" y="439"/>
                  </a:lnTo>
                  <a:lnTo>
                    <a:pt x="688" y="441"/>
                  </a:lnTo>
                  <a:lnTo>
                    <a:pt x="700" y="445"/>
                  </a:lnTo>
                  <a:lnTo>
                    <a:pt x="711" y="448"/>
                  </a:lnTo>
                  <a:lnTo>
                    <a:pt x="722" y="453"/>
                  </a:lnTo>
                  <a:lnTo>
                    <a:pt x="730" y="459"/>
                  </a:lnTo>
                  <a:lnTo>
                    <a:pt x="737" y="465"/>
                  </a:lnTo>
                  <a:lnTo>
                    <a:pt x="745" y="475"/>
                  </a:lnTo>
                  <a:lnTo>
                    <a:pt x="750" y="483"/>
                  </a:lnTo>
                  <a:lnTo>
                    <a:pt x="755" y="493"/>
                  </a:lnTo>
                  <a:lnTo>
                    <a:pt x="757" y="506"/>
                  </a:lnTo>
                  <a:lnTo>
                    <a:pt x="755" y="519"/>
                  </a:lnTo>
                  <a:lnTo>
                    <a:pt x="753" y="529"/>
                  </a:lnTo>
                  <a:lnTo>
                    <a:pt x="750" y="544"/>
                  </a:lnTo>
                  <a:lnTo>
                    <a:pt x="746" y="559"/>
                  </a:lnTo>
                  <a:lnTo>
                    <a:pt x="743" y="573"/>
                  </a:lnTo>
                  <a:lnTo>
                    <a:pt x="742" y="585"/>
                  </a:lnTo>
                  <a:lnTo>
                    <a:pt x="742" y="595"/>
                  </a:lnTo>
                  <a:lnTo>
                    <a:pt x="744" y="608"/>
                  </a:lnTo>
                  <a:lnTo>
                    <a:pt x="746" y="620"/>
                  </a:lnTo>
                  <a:lnTo>
                    <a:pt x="751" y="629"/>
                  </a:lnTo>
                  <a:lnTo>
                    <a:pt x="756" y="638"/>
                  </a:lnTo>
                  <a:lnTo>
                    <a:pt x="764" y="648"/>
                  </a:lnTo>
                  <a:lnTo>
                    <a:pt x="772" y="657"/>
                  </a:lnTo>
                  <a:lnTo>
                    <a:pt x="782" y="665"/>
                  </a:lnTo>
                  <a:lnTo>
                    <a:pt x="792" y="672"/>
                  </a:lnTo>
                  <a:lnTo>
                    <a:pt x="803" y="676"/>
                  </a:lnTo>
                  <a:lnTo>
                    <a:pt x="814" y="679"/>
                  </a:lnTo>
                  <a:lnTo>
                    <a:pt x="825" y="680"/>
                  </a:lnTo>
                  <a:lnTo>
                    <a:pt x="838" y="681"/>
                  </a:lnTo>
                  <a:lnTo>
                    <a:pt x="852" y="680"/>
                  </a:lnTo>
                </a:path>
              </a:pathLst>
            </a:custGeom>
            <a:solidFill>
              <a:srgbClr val="00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11620" name="Rectangle 4">
              <a:extLst>
                <a:ext uri="{FF2B5EF4-FFF2-40B4-BE49-F238E27FC236}">
                  <a16:creationId xmlns:a16="http://schemas.microsoft.com/office/drawing/2014/main" id="{DB929B40-126C-482C-8474-C2A9A97A83A0}"/>
                </a:ext>
              </a:extLst>
            </p:cNvPr>
            <p:cNvSpPr>
              <a:spLocks noChangeArrowheads="1"/>
            </p:cNvSpPr>
            <p:nvPr/>
          </p:nvSpPr>
          <p:spPr bwMode="auto">
            <a:xfrm>
              <a:off x="1358" y="1275"/>
              <a:ext cx="614" cy="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2388" tIns="26194" rIns="52388" bIns="26194">
              <a:spAutoFit/>
            </a:bodyPr>
            <a:lstStyle>
              <a:lvl1pPr defTabSz="514350">
                <a:defRPr sz="2400">
                  <a:solidFill>
                    <a:schemeClr val="tx1"/>
                  </a:solidFill>
                  <a:latin typeface="Times New Roman" panose="02020603050405020304" pitchFamily="18" charset="0"/>
                </a:defRPr>
              </a:lvl1pPr>
              <a:lvl2pPr marL="342900" defTabSz="514350">
                <a:defRPr sz="2400">
                  <a:solidFill>
                    <a:schemeClr val="tx1"/>
                  </a:solidFill>
                  <a:latin typeface="Times New Roman" panose="02020603050405020304" pitchFamily="18" charset="0"/>
                </a:defRPr>
              </a:lvl2pPr>
              <a:lvl3pPr marL="685800" defTabSz="514350">
                <a:defRPr sz="2400">
                  <a:solidFill>
                    <a:schemeClr val="tx1"/>
                  </a:solidFill>
                  <a:latin typeface="Times New Roman" panose="02020603050405020304" pitchFamily="18" charset="0"/>
                </a:defRPr>
              </a:lvl3pPr>
              <a:lvl4pPr marL="1028700" defTabSz="514350">
                <a:defRPr sz="2400">
                  <a:solidFill>
                    <a:schemeClr val="tx1"/>
                  </a:solidFill>
                  <a:latin typeface="Times New Roman" panose="02020603050405020304" pitchFamily="18" charset="0"/>
                </a:defRPr>
              </a:lvl4pPr>
              <a:lvl5pPr marL="1371600" defTabSz="514350">
                <a:defRPr sz="2400">
                  <a:solidFill>
                    <a:schemeClr val="tx1"/>
                  </a:solidFill>
                  <a:latin typeface="Times New Roman" panose="02020603050405020304" pitchFamily="18" charset="0"/>
                </a:defRPr>
              </a:lvl5pPr>
              <a:lvl6pPr marL="1828800" defTabSz="514350" eaLnBrk="0" fontAlgn="base" hangingPunct="0">
                <a:spcBef>
                  <a:spcPct val="0"/>
                </a:spcBef>
                <a:spcAft>
                  <a:spcPct val="0"/>
                </a:spcAft>
                <a:defRPr sz="2400">
                  <a:solidFill>
                    <a:schemeClr val="tx1"/>
                  </a:solidFill>
                  <a:latin typeface="Times New Roman" panose="02020603050405020304" pitchFamily="18" charset="0"/>
                </a:defRPr>
              </a:lvl6pPr>
              <a:lvl7pPr marL="2286000" defTabSz="514350" eaLnBrk="0" fontAlgn="base" hangingPunct="0">
                <a:spcBef>
                  <a:spcPct val="0"/>
                </a:spcBef>
                <a:spcAft>
                  <a:spcPct val="0"/>
                </a:spcAft>
                <a:defRPr sz="2400">
                  <a:solidFill>
                    <a:schemeClr val="tx1"/>
                  </a:solidFill>
                  <a:latin typeface="Times New Roman" panose="02020603050405020304" pitchFamily="18" charset="0"/>
                </a:defRPr>
              </a:lvl7pPr>
              <a:lvl8pPr marL="2743200" defTabSz="514350" eaLnBrk="0" fontAlgn="base" hangingPunct="0">
                <a:spcBef>
                  <a:spcPct val="0"/>
                </a:spcBef>
                <a:spcAft>
                  <a:spcPct val="0"/>
                </a:spcAft>
                <a:defRPr sz="2400">
                  <a:solidFill>
                    <a:schemeClr val="tx1"/>
                  </a:solidFill>
                  <a:latin typeface="Times New Roman" panose="02020603050405020304" pitchFamily="18" charset="0"/>
                </a:defRPr>
              </a:lvl8pPr>
              <a:lvl9pPr marL="3200400" defTabSz="51435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a:solidFill>
                    <a:srgbClr val="000000"/>
                  </a:solidFill>
                  <a:effectLst>
                    <a:outerShdw blurRad="38100" dist="38100" dir="2700000" algn="tl">
                      <a:srgbClr val="FFFFFF"/>
                    </a:outerShdw>
                  </a:effectLst>
                  <a:latin typeface="Helvetica" panose="020B0604020202020204" pitchFamily="34" charset="0"/>
                </a:rPr>
                <a:t>VRG</a:t>
              </a:r>
            </a:p>
          </p:txBody>
        </p:sp>
      </p:grpSp>
      <p:sp>
        <p:nvSpPr>
          <p:cNvPr id="111621" name="Rectangle 5">
            <a:extLst>
              <a:ext uri="{FF2B5EF4-FFF2-40B4-BE49-F238E27FC236}">
                <a16:creationId xmlns:a16="http://schemas.microsoft.com/office/drawing/2014/main" id="{882A1E9C-5C8E-4AFD-937E-7AB2F504B3C4}"/>
              </a:ext>
            </a:extLst>
          </p:cNvPr>
          <p:cNvSpPr>
            <a:spLocks noChangeArrowheads="1"/>
          </p:cNvSpPr>
          <p:nvPr/>
        </p:nvSpPr>
        <p:spPr bwMode="auto">
          <a:xfrm>
            <a:off x="1134355" y="107157"/>
            <a:ext cx="5314950"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nchor="ctr"/>
          <a:lstStyle/>
          <a:p>
            <a:r>
              <a:rPr lang="en-US" altLang="en-US" sz="2800" dirty="0">
                <a:solidFill>
                  <a:srgbClr val="002060"/>
                </a:solidFill>
                <a:effectLst>
                  <a:outerShdw blurRad="38100" dist="38100" dir="2700000" algn="tl">
                    <a:srgbClr val="000000"/>
                  </a:outerShdw>
                </a:effectLst>
                <a:latin typeface="+mj-lt"/>
              </a:rPr>
              <a:t>Dow’s “OEL Decision Logic”</a:t>
            </a:r>
          </a:p>
        </p:txBody>
      </p:sp>
      <p:sp>
        <p:nvSpPr>
          <p:cNvPr id="111622" name="Rectangle 6">
            <a:extLst>
              <a:ext uri="{FF2B5EF4-FFF2-40B4-BE49-F238E27FC236}">
                <a16:creationId xmlns:a16="http://schemas.microsoft.com/office/drawing/2014/main" id="{8C9635E3-453A-49EE-A401-133C86D649B1}"/>
              </a:ext>
            </a:extLst>
          </p:cNvPr>
          <p:cNvSpPr>
            <a:spLocks noChangeArrowheads="1"/>
          </p:cNvSpPr>
          <p:nvPr/>
        </p:nvSpPr>
        <p:spPr bwMode="auto">
          <a:xfrm>
            <a:off x="1657350" y="2056210"/>
            <a:ext cx="58293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9056" tIns="34529" rIns="69056" bIns="34529"/>
          <a:lstStyle>
            <a:lvl1pPr marL="342900" indent="-342900">
              <a:defRPr sz="2400">
                <a:solidFill>
                  <a:schemeClr val="tx1"/>
                </a:solidFill>
                <a:latin typeface="Times New Roman" panose="02020603050405020304" pitchFamily="18" charset="0"/>
              </a:defRPr>
            </a:lvl1pPr>
            <a:lvl2pPr marL="969963" indent="-512763">
              <a:defRPr sz="2400">
                <a:solidFill>
                  <a:schemeClr val="tx1"/>
                </a:solidFill>
                <a:latin typeface="Times New Roman" panose="02020603050405020304" pitchFamily="18" charset="0"/>
              </a:defRPr>
            </a:lvl2pPr>
            <a:lvl3pPr marL="1312863" indent="-228600">
              <a:defRPr sz="2400">
                <a:solidFill>
                  <a:schemeClr val="tx1"/>
                </a:solidFill>
                <a:latin typeface="Times New Roman" panose="02020603050405020304" pitchFamily="18" charset="0"/>
              </a:defRPr>
            </a:lvl3pPr>
            <a:lvl4pPr marL="1655763"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20000"/>
              </a:spcBef>
            </a:pPr>
            <a:r>
              <a:rPr lang="en-US" altLang="en-US" sz="2550" dirty="0">
                <a:solidFill>
                  <a:schemeClr val="hlink"/>
                </a:solidFill>
                <a:latin typeface="+mn-lt"/>
              </a:rPr>
              <a:t>Issues from Vendor Recommended Guidelines when NO other OEL exists:</a:t>
            </a:r>
          </a:p>
          <a:p>
            <a:pPr lvl="1">
              <a:spcBef>
                <a:spcPct val="20000"/>
              </a:spcBef>
              <a:buClr>
                <a:schemeClr val="hlink"/>
              </a:buClr>
              <a:buSzPct val="75000"/>
              <a:buFont typeface="Monotype Sorts" pitchFamily="2" charset="2"/>
              <a:buChar char="K"/>
            </a:pPr>
            <a:r>
              <a:rPr lang="en-US" altLang="en-US" sz="2100" dirty="0">
                <a:solidFill>
                  <a:schemeClr val="hlink"/>
                </a:solidFill>
                <a:latin typeface="+mn-lt"/>
              </a:rPr>
              <a:t>Don’t know rationale for development</a:t>
            </a:r>
          </a:p>
          <a:p>
            <a:pPr lvl="1">
              <a:spcBef>
                <a:spcPct val="20000"/>
              </a:spcBef>
              <a:buClr>
                <a:schemeClr val="hlink"/>
              </a:buClr>
              <a:buSzPct val="75000"/>
              <a:buFont typeface="Monotype Sorts" pitchFamily="2" charset="2"/>
              <a:buChar char="K"/>
            </a:pPr>
            <a:r>
              <a:rPr lang="en-US" altLang="en-US" sz="2100" dirty="0">
                <a:solidFill>
                  <a:schemeClr val="hlink"/>
                </a:solidFill>
                <a:latin typeface="+mn-lt"/>
              </a:rPr>
              <a:t>Will review all literature &amp; information available</a:t>
            </a:r>
          </a:p>
          <a:p>
            <a:pPr lvl="1">
              <a:spcBef>
                <a:spcPct val="20000"/>
              </a:spcBef>
              <a:buClr>
                <a:schemeClr val="hlink"/>
              </a:buClr>
              <a:buSzPct val="75000"/>
              <a:buFont typeface="Monotype Sorts" pitchFamily="2" charset="2"/>
              <a:buChar char="K"/>
            </a:pPr>
            <a:r>
              <a:rPr lang="en-US" altLang="en-US" sz="2100" dirty="0">
                <a:solidFill>
                  <a:schemeClr val="hlink"/>
                </a:solidFill>
                <a:latin typeface="+mn-lt"/>
              </a:rPr>
              <a:t>Will set Dow IHG</a:t>
            </a:r>
          </a:p>
        </p:txBody>
      </p:sp>
      <p:grpSp>
        <p:nvGrpSpPr>
          <p:cNvPr id="111623" name="Group 7">
            <a:extLst>
              <a:ext uri="{FF2B5EF4-FFF2-40B4-BE49-F238E27FC236}">
                <a16:creationId xmlns:a16="http://schemas.microsoft.com/office/drawing/2014/main" id="{399B7BC1-AC77-42E3-B127-5DCC152A37A7}"/>
              </a:ext>
            </a:extLst>
          </p:cNvPr>
          <p:cNvGrpSpPr>
            <a:grpSpLocks/>
          </p:cNvGrpSpPr>
          <p:nvPr/>
        </p:nvGrpSpPr>
        <p:grpSpPr bwMode="auto">
          <a:xfrm>
            <a:off x="4160044" y="1370410"/>
            <a:ext cx="973931" cy="390525"/>
            <a:chOff x="2716" y="1123"/>
            <a:chExt cx="482" cy="414"/>
          </a:xfrm>
        </p:grpSpPr>
        <p:sp>
          <p:nvSpPr>
            <p:cNvPr id="111624" name="Freeform 8">
              <a:extLst>
                <a:ext uri="{FF2B5EF4-FFF2-40B4-BE49-F238E27FC236}">
                  <a16:creationId xmlns:a16="http://schemas.microsoft.com/office/drawing/2014/main" id="{5B460ED9-2F57-4387-8B7A-1D39C94C8B32}"/>
                </a:ext>
              </a:extLst>
            </p:cNvPr>
            <p:cNvSpPr>
              <a:spLocks/>
            </p:cNvSpPr>
            <p:nvPr/>
          </p:nvSpPr>
          <p:spPr bwMode="auto">
            <a:xfrm>
              <a:off x="2716" y="1155"/>
              <a:ext cx="482" cy="382"/>
            </a:xfrm>
            <a:custGeom>
              <a:avLst/>
              <a:gdLst>
                <a:gd name="T0" fmla="*/ 305 w 482"/>
                <a:gd name="T1" fmla="*/ 90 h 382"/>
                <a:gd name="T2" fmla="*/ 0 w 482"/>
                <a:gd name="T3" fmla="*/ 90 h 382"/>
                <a:gd name="T4" fmla="*/ 0 w 482"/>
                <a:gd name="T5" fmla="*/ 291 h 382"/>
                <a:gd name="T6" fmla="*/ 314 w 482"/>
                <a:gd name="T7" fmla="*/ 291 h 382"/>
                <a:gd name="T8" fmla="*/ 314 w 482"/>
                <a:gd name="T9" fmla="*/ 381 h 382"/>
                <a:gd name="T10" fmla="*/ 481 w 482"/>
                <a:gd name="T11" fmla="*/ 194 h 382"/>
                <a:gd name="T12" fmla="*/ 305 w 482"/>
                <a:gd name="T13" fmla="*/ 0 h 382"/>
                <a:gd name="T14" fmla="*/ 305 w 482"/>
                <a:gd name="T15" fmla="*/ 90 h 3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2" h="382">
                  <a:moveTo>
                    <a:pt x="305" y="90"/>
                  </a:moveTo>
                  <a:lnTo>
                    <a:pt x="0" y="90"/>
                  </a:lnTo>
                  <a:lnTo>
                    <a:pt x="0" y="291"/>
                  </a:lnTo>
                  <a:lnTo>
                    <a:pt x="314" y="291"/>
                  </a:lnTo>
                  <a:lnTo>
                    <a:pt x="314" y="381"/>
                  </a:lnTo>
                  <a:lnTo>
                    <a:pt x="481" y="194"/>
                  </a:lnTo>
                  <a:lnTo>
                    <a:pt x="305" y="0"/>
                  </a:lnTo>
                  <a:lnTo>
                    <a:pt x="305" y="90"/>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11625" name="Freeform 9">
              <a:extLst>
                <a:ext uri="{FF2B5EF4-FFF2-40B4-BE49-F238E27FC236}">
                  <a16:creationId xmlns:a16="http://schemas.microsoft.com/office/drawing/2014/main" id="{3B454F7A-B6D7-47F4-B2F7-9A8937FA89EB}"/>
                </a:ext>
              </a:extLst>
            </p:cNvPr>
            <p:cNvSpPr>
              <a:spLocks/>
            </p:cNvSpPr>
            <p:nvPr/>
          </p:nvSpPr>
          <p:spPr bwMode="auto">
            <a:xfrm>
              <a:off x="2716" y="1123"/>
              <a:ext cx="482" cy="382"/>
            </a:xfrm>
            <a:custGeom>
              <a:avLst/>
              <a:gdLst>
                <a:gd name="T0" fmla="*/ 305 w 482"/>
                <a:gd name="T1" fmla="*/ 90 h 382"/>
                <a:gd name="T2" fmla="*/ 0 w 482"/>
                <a:gd name="T3" fmla="*/ 90 h 382"/>
                <a:gd name="T4" fmla="*/ 0 w 482"/>
                <a:gd name="T5" fmla="*/ 291 h 382"/>
                <a:gd name="T6" fmla="*/ 314 w 482"/>
                <a:gd name="T7" fmla="*/ 291 h 382"/>
                <a:gd name="T8" fmla="*/ 314 w 482"/>
                <a:gd name="T9" fmla="*/ 381 h 382"/>
                <a:gd name="T10" fmla="*/ 481 w 482"/>
                <a:gd name="T11" fmla="*/ 194 h 382"/>
                <a:gd name="T12" fmla="*/ 305 w 482"/>
                <a:gd name="T13" fmla="*/ 0 h 382"/>
                <a:gd name="T14" fmla="*/ 305 w 482"/>
                <a:gd name="T15" fmla="*/ 90 h 3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2" h="382">
                  <a:moveTo>
                    <a:pt x="305" y="90"/>
                  </a:moveTo>
                  <a:lnTo>
                    <a:pt x="0" y="90"/>
                  </a:lnTo>
                  <a:lnTo>
                    <a:pt x="0" y="291"/>
                  </a:lnTo>
                  <a:lnTo>
                    <a:pt x="314" y="291"/>
                  </a:lnTo>
                  <a:lnTo>
                    <a:pt x="314" y="381"/>
                  </a:lnTo>
                  <a:lnTo>
                    <a:pt x="481" y="194"/>
                  </a:lnTo>
                  <a:lnTo>
                    <a:pt x="305" y="0"/>
                  </a:lnTo>
                  <a:lnTo>
                    <a:pt x="305" y="90"/>
                  </a:lnTo>
                </a:path>
              </a:pathLst>
            </a:custGeom>
            <a:solidFill>
              <a:schemeClr val="tx1"/>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grpSp>
      <p:grpSp>
        <p:nvGrpSpPr>
          <p:cNvPr id="111626" name="Group 10">
            <a:extLst>
              <a:ext uri="{FF2B5EF4-FFF2-40B4-BE49-F238E27FC236}">
                <a16:creationId xmlns:a16="http://schemas.microsoft.com/office/drawing/2014/main" id="{FFA44E8C-6C12-41FF-9A12-A488AE58B16A}"/>
              </a:ext>
            </a:extLst>
          </p:cNvPr>
          <p:cNvGrpSpPr>
            <a:grpSpLocks/>
          </p:cNvGrpSpPr>
          <p:nvPr/>
        </p:nvGrpSpPr>
        <p:grpSpPr bwMode="auto">
          <a:xfrm>
            <a:off x="5474494" y="1056085"/>
            <a:ext cx="903685" cy="989409"/>
            <a:chOff x="3638" y="887"/>
            <a:chExt cx="759" cy="831"/>
          </a:xfrm>
        </p:grpSpPr>
        <p:sp>
          <p:nvSpPr>
            <p:cNvPr id="111627" name="Freeform 11">
              <a:extLst>
                <a:ext uri="{FF2B5EF4-FFF2-40B4-BE49-F238E27FC236}">
                  <a16:creationId xmlns:a16="http://schemas.microsoft.com/office/drawing/2014/main" id="{CEF459C6-4EB8-49E5-968A-6D35BEFD8A7E}"/>
                </a:ext>
              </a:extLst>
            </p:cNvPr>
            <p:cNvSpPr>
              <a:spLocks/>
            </p:cNvSpPr>
            <p:nvPr/>
          </p:nvSpPr>
          <p:spPr bwMode="auto">
            <a:xfrm>
              <a:off x="3638" y="887"/>
              <a:ext cx="759" cy="831"/>
            </a:xfrm>
            <a:custGeom>
              <a:avLst/>
              <a:gdLst>
                <a:gd name="T0" fmla="*/ 304 w 759"/>
                <a:gd name="T1" fmla="*/ 132 h 831"/>
                <a:gd name="T2" fmla="*/ 293 w 759"/>
                <a:gd name="T3" fmla="*/ 63 h 831"/>
                <a:gd name="T4" fmla="*/ 330 w 759"/>
                <a:gd name="T5" fmla="*/ 7 h 831"/>
                <a:gd name="T6" fmla="*/ 415 w 759"/>
                <a:gd name="T7" fmla="*/ 1 h 831"/>
                <a:gd name="T8" fmla="*/ 457 w 759"/>
                <a:gd name="T9" fmla="*/ 34 h 831"/>
                <a:gd name="T10" fmla="*/ 467 w 759"/>
                <a:gd name="T11" fmla="*/ 90 h 831"/>
                <a:gd name="T12" fmla="*/ 459 w 759"/>
                <a:gd name="T13" fmla="*/ 151 h 831"/>
                <a:gd name="T14" fmla="*/ 500 w 759"/>
                <a:gd name="T15" fmla="*/ 187 h 831"/>
                <a:gd name="T16" fmla="*/ 562 w 759"/>
                <a:gd name="T17" fmla="*/ 202 h 831"/>
                <a:gd name="T18" fmla="*/ 588 w 759"/>
                <a:gd name="T19" fmla="*/ 231 h 831"/>
                <a:gd name="T20" fmla="*/ 589 w 759"/>
                <a:gd name="T21" fmla="*/ 271 h 831"/>
                <a:gd name="T22" fmla="*/ 614 w 759"/>
                <a:gd name="T23" fmla="*/ 307 h 831"/>
                <a:gd name="T24" fmla="*/ 663 w 759"/>
                <a:gd name="T25" fmla="*/ 314 h 831"/>
                <a:gd name="T26" fmla="*/ 717 w 759"/>
                <a:gd name="T27" fmla="*/ 311 h 831"/>
                <a:gd name="T28" fmla="*/ 749 w 759"/>
                <a:gd name="T29" fmla="*/ 328 h 831"/>
                <a:gd name="T30" fmla="*/ 757 w 759"/>
                <a:gd name="T31" fmla="*/ 391 h 831"/>
                <a:gd name="T32" fmla="*/ 749 w 759"/>
                <a:gd name="T33" fmla="*/ 476 h 831"/>
                <a:gd name="T34" fmla="*/ 717 w 759"/>
                <a:gd name="T35" fmla="*/ 496 h 831"/>
                <a:gd name="T36" fmla="*/ 658 w 759"/>
                <a:gd name="T37" fmla="*/ 493 h 831"/>
                <a:gd name="T38" fmla="*/ 615 w 759"/>
                <a:gd name="T39" fmla="*/ 499 h 831"/>
                <a:gd name="T40" fmla="*/ 591 w 759"/>
                <a:gd name="T41" fmla="*/ 525 h 831"/>
                <a:gd name="T42" fmla="*/ 588 w 759"/>
                <a:gd name="T43" fmla="*/ 572 h 831"/>
                <a:gd name="T44" fmla="*/ 561 w 759"/>
                <a:gd name="T45" fmla="*/ 605 h 831"/>
                <a:gd name="T46" fmla="*/ 510 w 759"/>
                <a:gd name="T47" fmla="*/ 616 h 831"/>
                <a:gd name="T48" fmla="*/ 467 w 759"/>
                <a:gd name="T49" fmla="*/ 639 h 831"/>
                <a:gd name="T50" fmla="*/ 457 w 759"/>
                <a:gd name="T51" fmla="*/ 686 h 831"/>
                <a:gd name="T52" fmla="*/ 467 w 759"/>
                <a:gd name="T53" fmla="*/ 743 h 831"/>
                <a:gd name="T54" fmla="*/ 446 w 759"/>
                <a:gd name="T55" fmla="*/ 798 h 831"/>
                <a:gd name="T56" fmla="*/ 409 w 759"/>
                <a:gd name="T57" fmla="*/ 826 h 831"/>
                <a:gd name="T58" fmla="*/ 353 w 759"/>
                <a:gd name="T59" fmla="*/ 829 h 831"/>
                <a:gd name="T60" fmla="*/ 310 w 759"/>
                <a:gd name="T61" fmla="*/ 807 h 831"/>
                <a:gd name="T62" fmla="*/ 291 w 759"/>
                <a:gd name="T63" fmla="*/ 767 h 831"/>
                <a:gd name="T64" fmla="*/ 295 w 759"/>
                <a:gd name="T65" fmla="*/ 719 h 831"/>
                <a:gd name="T66" fmla="*/ 298 w 759"/>
                <a:gd name="T67" fmla="*/ 676 h 831"/>
                <a:gd name="T68" fmla="*/ 270 w 759"/>
                <a:gd name="T69" fmla="*/ 645 h 831"/>
                <a:gd name="T70" fmla="*/ 223 w 759"/>
                <a:gd name="T71" fmla="*/ 633 h 831"/>
                <a:gd name="T72" fmla="*/ 179 w 759"/>
                <a:gd name="T73" fmla="*/ 616 h 831"/>
                <a:gd name="T74" fmla="*/ 167 w 759"/>
                <a:gd name="T75" fmla="*/ 568 h 831"/>
                <a:gd name="T76" fmla="*/ 153 w 759"/>
                <a:gd name="T77" fmla="*/ 528 h 831"/>
                <a:gd name="T78" fmla="*/ 109 w 759"/>
                <a:gd name="T79" fmla="*/ 514 h 831"/>
                <a:gd name="T80" fmla="*/ 63 w 759"/>
                <a:gd name="T81" fmla="*/ 518 h 831"/>
                <a:gd name="T82" fmla="*/ 14 w 759"/>
                <a:gd name="T83" fmla="*/ 505 h 831"/>
                <a:gd name="T84" fmla="*/ 0 w 759"/>
                <a:gd name="T85" fmla="*/ 450 h 831"/>
                <a:gd name="T86" fmla="*/ 3 w 759"/>
                <a:gd name="T87" fmla="*/ 370 h 831"/>
                <a:gd name="T88" fmla="*/ 18 w 759"/>
                <a:gd name="T89" fmla="*/ 322 h 831"/>
                <a:gd name="T90" fmla="*/ 55 w 759"/>
                <a:gd name="T91" fmla="*/ 310 h 831"/>
                <a:gd name="T92" fmla="*/ 111 w 759"/>
                <a:gd name="T93" fmla="*/ 315 h 831"/>
                <a:gd name="T94" fmla="*/ 161 w 759"/>
                <a:gd name="T95" fmla="*/ 295 h 831"/>
                <a:gd name="T96" fmla="*/ 170 w 759"/>
                <a:gd name="T97" fmla="*/ 252 h 831"/>
                <a:gd name="T98" fmla="*/ 188 w 759"/>
                <a:gd name="T99" fmla="*/ 208 h 831"/>
                <a:gd name="T100" fmla="*/ 241 w 759"/>
                <a:gd name="T101" fmla="*/ 192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59" h="831">
                  <a:moveTo>
                    <a:pt x="288" y="173"/>
                  </a:moveTo>
                  <a:lnTo>
                    <a:pt x="295" y="163"/>
                  </a:lnTo>
                  <a:lnTo>
                    <a:pt x="301" y="154"/>
                  </a:lnTo>
                  <a:lnTo>
                    <a:pt x="304" y="145"/>
                  </a:lnTo>
                  <a:lnTo>
                    <a:pt x="304" y="132"/>
                  </a:lnTo>
                  <a:lnTo>
                    <a:pt x="300" y="117"/>
                  </a:lnTo>
                  <a:lnTo>
                    <a:pt x="297" y="105"/>
                  </a:lnTo>
                  <a:lnTo>
                    <a:pt x="293" y="89"/>
                  </a:lnTo>
                  <a:lnTo>
                    <a:pt x="292" y="73"/>
                  </a:lnTo>
                  <a:lnTo>
                    <a:pt x="293" y="63"/>
                  </a:lnTo>
                  <a:lnTo>
                    <a:pt x="296" y="50"/>
                  </a:lnTo>
                  <a:lnTo>
                    <a:pt x="302" y="37"/>
                  </a:lnTo>
                  <a:lnTo>
                    <a:pt x="310" y="25"/>
                  </a:lnTo>
                  <a:lnTo>
                    <a:pt x="321" y="15"/>
                  </a:lnTo>
                  <a:lnTo>
                    <a:pt x="330" y="7"/>
                  </a:lnTo>
                  <a:lnTo>
                    <a:pt x="343" y="3"/>
                  </a:lnTo>
                  <a:lnTo>
                    <a:pt x="359" y="0"/>
                  </a:lnTo>
                  <a:lnTo>
                    <a:pt x="375" y="0"/>
                  </a:lnTo>
                  <a:lnTo>
                    <a:pt x="398" y="0"/>
                  </a:lnTo>
                  <a:lnTo>
                    <a:pt x="415" y="1"/>
                  </a:lnTo>
                  <a:lnTo>
                    <a:pt x="426" y="5"/>
                  </a:lnTo>
                  <a:lnTo>
                    <a:pt x="433" y="10"/>
                  </a:lnTo>
                  <a:lnTo>
                    <a:pt x="441" y="15"/>
                  </a:lnTo>
                  <a:lnTo>
                    <a:pt x="450" y="23"/>
                  </a:lnTo>
                  <a:lnTo>
                    <a:pt x="457" y="34"/>
                  </a:lnTo>
                  <a:lnTo>
                    <a:pt x="463" y="43"/>
                  </a:lnTo>
                  <a:lnTo>
                    <a:pt x="466" y="51"/>
                  </a:lnTo>
                  <a:lnTo>
                    <a:pt x="469" y="66"/>
                  </a:lnTo>
                  <a:lnTo>
                    <a:pt x="469" y="78"/>
                  </a:lnTo>
                  <a:lnTo>
                    <a:pt x="467" y="90"/>
                  </a:lnTo>
                  <a:lnTo>
                    <a:pt x="465" y="100"/>
                  </a:lnTo>
                  <a:lnTo>
                    <a:pt x="462" y="115"/>
                  </a:lnTo>
                  <a:lnTo>
                    <a:pt x="457" y="131"/>
                  </a:lnTo>
                  <a:lnTo>
                    <a:pt x="456" y="141"/>
                  </a:lnTo>
                  <a:lnTo>
                    <a:pt x="459" y="151"/>
                  </a:lnTo>
                  <a:lnTo>
                    <a:pt x="462" y="158"/>
                  </a:lnTo>
                  <a:lnTo>
                    <a:pt x="469" y="168"/>
                  </a:lnTo>
                  <a:lnTo>
                    <a:pt x="478" y="175"/>
                  </a:lnTo>
                  <a:lnTo>
                    <a:pt x="487" y="182"/>
                  </a:lnTo>
                  <a:lnTo>
                    <a:pt x="500" y="187"/>
                  </a:lnTo>
                  <a:lnTo>
                    <a:pt x="513" y="190"/>
                  </a:lnTo>
                  <a:lnTo>
                    <a:pt x="525" y="193"/>
                  </a:lnTo>
                  <a:lnTo>
                    <a:pt x="538" y="195"/>
                  </a:lnTo>
                  <a:lnTo>
                    <a:pt x="552" y="199"/>
                  </a:lnTo>
                  <a:lnTo>
                    <a:pt x="562" y="202"/>
                  </a:lnTo>
                  <a:lnTo>
                    <a:pt x="571" y="207"/>
                  </a:lnTo>
                  <a:lnTo>
                    <a:pt x="577" y="211"/>
                  </a:lnTo>
                  <a:lnTo>
                    <a:pt x="582" y="217"/>
                  </a:lnTo>
                  <a:lnTo>
                    <a:pt x="585" y="223"/>
                  </a:lnTo>
                  <a:lnTo>
                    <a:pt x="588" y="231"/>
                  </a:lnTo>
                  <a:lnTo>
                    <a:pt x="589" y="238"/>
                  </a:lnTo>
                  <a:lnTo>
                    <a:pt x="591" y="244"/>
                  </a:lnTo>
                  <a:lnTo>
                    <a:pt x="591" y="253"/>
                  </a:lnTo>
                  <a:lnTo>
                    <a:pt x="589" y="263"/>
                  </a:lnTo>
                  <a:lnTo>
                    <a:pt x="589" y="271"/>
                  </a:lnTo>
                  <a:lnTo>
                    <a:pt x="591" y="280"/>
                  </a:lnTo>
                  <a:lnTo>
                    <a:pt x="595" y="288"/>
                  </a:lnTo>
                  <a:lnTo>
                    <a:pt x="600" y="295"/>
                  </a:lnTo>
                  <a:lnTo>
                    <a:pt x="606" y="301"/>
                  </a:lnTo>
                  <a:lnTo>
                    <a:pt x="614" y="307"/>
                  </a:lnTo>
                  <a:lnTo>
                    <a:pt x="621" y="310"/>
                  </a:lnTo>
                  <a:lnTo>
                    <a:pt x="633" y="313"/>
                  </a:lnTo>
                  <a:lnTo>
                    <a:pt x="643" y="314"/>
                  </a:lnTo>
                  <a:lnTo>
                    <a:pt x="653" y="315"/>
                  </a:lnTo>
                  <a:lnTo>
                    <a:pt x="663" y="314"/>
                  </a:lnTo>
                  <a:lnTo>
                    <a:pt x="676" y="313"/>
                  </a:lnTo>
                  <a:lnTo>
                    <a:pt x="687" y="312"/>
                  </a:lnTo>
                  <a:lnTo>
                    <a:pt x="696" y="311"/>
                  </a:lnTo>
                  <a:lnTo>
                    <a:pt x="706" y="310"/>
                  </a:lnTo>
                  <a:lnTo>
                    <a:pt x="717" y="311"/>
                  </a:lnTo>
                  <a:lnTo>
                    <a:pt x="723" y="312"/>
                  </a:lnTo>
                  <a:lnTo>
                    <a:pt x="730" y="314"/>
                  </a:lnTo>
                  <a:lnTo>
                    <a:pt x="736" y="318"/>
                  </a:lnTo>
                  <a:lnTo>
                    <a:pt x="744" y="322"/>
                  </a:lnTo>
                  <a:lnTo>
                    <a:pt x="749" y="328"/>
                  </a:lnTo>
                  <a:lnTo>
                    <a:pt x="753" y="337"/>
                  </a:lnTo>
                  <a:lnTo>
                    <a:pt x="755" y="345"/>
                  </a:lnTo>
                  <a:lnTo>
                    <a:pt x="756" y="355"/>
                  </a:lnTo>
                  <a:lnTo>
                    <a:pt x="758" y="372"/>
                  </a:lnTo>
                  <a:lnTo>
                    <a:pt x="757" y="391"/>
                  </a:lnTo>
                  <a:lnTo>
                    <a:pt x="758" y="413"/>
                  </a:lnTo>
                  <a:lnTo>
                    <a:pt x="756" y="438"/>
                  </a:lnTo>
                  <a:lnTo>
                    <a:pt x="754" y="455"/>
                  </a:lnTo>
                  <a:lnTo>
                    <a:pt x="752" y="468"/>
                  </a:lnTo>
                  <a:lnTo>
                    <a:pt x="749" y="476"/>
                  </a:lnTo>
                  <a:lnTo>
                    <a:pt x="744" y="483"/>
                  </a:lnTo>
                  <a:lnTo>
                    <a:pt x="739" y="488"/>
                  </a:lnTo>
                  <a:lnTo>
                    <a:pt x="732" y="492"/>
                  </a:lnTo>
                  <a:lnTo>
                    <a:pt x="724" y="494"/>
                  </a:lnTo>
                  <a:lnTo>
                    <a:pt x="717" y="496"/>
                  </a:lnTo>
                  <a:lnTo>
                    <a:pt x="702" y="496"/>
                  </a:lnTo>
                  <a:lnTo>
                    <a:pt x="689" y="496"/>
                  </a:lnTo>
                  <a:lnTo>
                    <a:pt x="678" y="494"/>
                  </a:lnTo>
                  <a:lnTo>
                    <a:pt x="669" y="493"/>
                  </a:lnTo>
                  <a:lnTo>
                    <a:pt x="658" y="493"/>
                  </a:lnTo>
                  <a:lnTo>
                    <a:pt x="649" y="493"/>
                  </a:lnTo>
                  <a:lnTo>
                    <a:pt x="640" y="493"/>
                  </a:lnTo>
                  <a:lnTo>
                    <a:pt x="631" y="494"/>
                  </a:lnTo>
                  <a:lnTo>
                    <a:pt x="621" y="497"/>
                  </a:lnTo>
                  <a:lnTo>
                    <a:pt x="615" y="499"/>
                  </a:lnTo>
                  <a:lnTo>
                    <a:pt x="610" y="502"/>
                  </a:lnTo>
                  <a:lnTo>
                    <a:pt x="603" y="507"/>
                  </a:lnTo>
                  <a:lnTo>
                    <a:pt x="598" y="513"/>
                  </a:lnTo>
                  <a:lnTo>
                    <a:pt x="594" y="518"/>
                  </a:lnTo>
                  <a:lnTo>
                    <a:pt x="591" y="525"/>
                  </a:lnTo>
                  <a:lnTo>
                    <a:pt x="589" y="531"/>
                  </a:lnTo>
                  <a:lnTo>
                    <a:pt x="588" y="538"/>
                  </a:lnTo>
                  <a:lnTo>
                    <a:pt x="589" y="546"/>
                  </a:lnTo>
                  <a:lnTo>
                    <a:pt x="589" y="559"/>
                  </a:lnTo>
                  <a:lnTo>
                    <a:pt x="588" y="572"/>
                  </a:lnTo>
                  <a:lnTo>
                    <a:pt x="585" y="582"/>
                  </a:lnTo>
                  <a:lnTo>
                    <a:pt x="582" y="591"/>
                  </a:lnTo>
                  <a:lnTo>
                    <a:pt x="576" y="596"/>
                  </a:lnTo>
                  <a:lnTo>
                    <a:pt x="568" y="601"/>
                  </a:lnTo>
                  <a:lnTo>
                    <a:pt x="561" y="605"/>
                  </a:lnTo>
                  <a:lnTo>
                    <a:pt x="552" y="607"/>
                  </a:lnTo>
                  <a:lnTo>
                    <a:pt x="541" y="610"/>
                  </a:lnTo>
                  <a:lnTo>
                    <a:pt x="531" y="613"/>
                  </a:lnTo>
                  <a:lnTo>
                    <a:pt x="520" y="615"/>
                  </a:lnTo>
                  <a:lnTo>
                    <a:pt x="510" y="616"/>
                  </a:lnTo>
                  <a:lnTo>
                    <a:pt x="500" y="619"/>
                  </a:lnTo>
                  <a:lnTo>
                    <a:pt x="492" y="623"/>
                  </a:lnTo>
                  <a:lnTo>
                    <a:pt x="482" y="627"/>
                  </a:lnTo>
                  <a:lnTo>
                    <a:pt x="474" y="632"/>
                  </a:lnTo>
                  <a:lnTo>
                    <a:pt x="467" y="639"/>
                  </a:lnTo>
                  <a:lnTo>
                    <a:pt x="461" y="648"/>
                  </a:lnTo>
                  <a:lnTo>
                    <a:pt x="456" y="658"/>
                  </a:lnTo>
                  <a:lnTo>
                    <a:pt x="455" y="666"/>
                  </a:lnTo>
                  <a:lnTo>
                    <a:pt x="456" y="676"/>
                  </a:lnTo>
                  <a:lnTo>
                    <a:pt x="457" y="686"/>
                  </a:lnTo>
                  <a:lnTo>
                    <a:pt x="460" y="696"/>
                  </a:lnTo>
                  <a:lnTo>
                    <a:pt x="463" y="707"/>
                  </a:lnTo>
                  <a:lnTo>
                    <a:pt x="465" y="717"/>
                  </a:lnTo>
                  <a:lnTo>
                    <a:pt x="467" y="730"/>
                  </a:lnTo>
                  <a:lnTo>
                    <a:pt x="467" y="743"/>
                  </a:lnTo>
                  <a:lnTo>
                    <a:pt x="464" y="756"/>
                  </a:lnTo>
                  <a:lnTo>
                    <a:pt x="461" y="766"/>
                  </a:lnTo>
                  <a:lnTo>
                    <a:pt x="457" y="776"/>
                  </a:lnTo>
                  <a:lnTo>
                    <a:pt x="453" y="786"/>
                  </a:lnTo>
                  <a:lnTo>
                    <a:pt x="446" y="798"/>
                  </a:lnTo>
                  <a:lnTo>
                    <a:pt x="439" y="805"/>
                  </a:lnTo>
                  <a:lnTo>
                    <a:pt x="433" y="810"/>
                  </a:lnTo>
                  <a:lnTo>
                    <a:pt x="426" y="817"/>
                  </a:lnTo>
                  <a:lnTo>
                    <a:pt x="417" y="823"/>
                  </a:lnTo>
                  <a:lnTo>
                    <a:pt x="409" y="826"/>
                  </a:lnTo>
                  <a:lnTo>
                    <a:pt x="402" y="828"/>
                  </a:lnTo>
                  <a:lnTo>
                    <a:pt x="391" y="829"/>
                  </a:lnTo>
                  <a:lnTo>
                    <a:pt x="377" y="830"/>
                  </a:lnTo>
                  <a:lnTo>
                    <a:pt x="361" y="829"/>
                  </a:lnTo>
                  <a:lnTo>
                    <a:pt x="353" y="829"/>
                  </a:lnTo>
                  <a:lnTo>
                    <a:pt x="343" y="827"/>
                  </a:lnTo>
                  <a:lnTo>
                    <a:pt x="332" y="824"/>
                  </a:lnTo>
                  <a:lnTo>
                    <a:pt x="323" y="819"/>
                  </a:lnTo>
                  <a:lnTo>
                    <a:pt x="317" y="814"/>
                  </a:lnTo>
                  <a:lnTo>
                    <a:pt x="310" y="807"/>
                  </a:lnTo>
                  <a:lnTo>
                    <a:pt x="305" y="802"/>
                  </a:lnTo>
                  <a:lnTo>
                    <a:pt x="300" y="794"/>
                  </a:lnTo>
                  <a:lnTo>
                    <a:pt x="295" y="786"/>
                  </a:lnTo>
                  <a:lnTo>
                    <a:pt x="292" y="777"/>
                  </a:lnTo>
                  <a:lnTo>
                    <a:pt x="291" y="767"/>
                  </a:lnTo>
                  <a:lnTo>
                    <a:pt x="290" y="759"/>
                  </a:lnTo>
                  <a:lnTo>
                    <a:pt x="290" y="748"/>
                  </a:lnTo>
                  <a:lnTo>
                    <a:pt x="291" y="739"/>
                  </a:lnTo>
                  <a:lnTo>
                    <a:pt x="293" y="730"/>
                  </a:lnTo>
                  <a:lnTo>
                    <a:pt x="295" y="719"/>
                  </a:lnTo>
                  <a:lnTo>
                    <a:pt x="298" y="708"/>
                  </a:lnTo>
                  <a:lnTo>
                    <a:pt x="300" y="699"/>
                  </a:lnTo>
                  <a:lnTo>
                    <a:pt x="301" y="690"/>
                  </a:lnTo>
                  <a:lnTo>
                    <a:pt x="300" y="683"/>
                  </a:lnTo>
                  <a:lnTo>
                    <a:pt x="298" y="676"/>
                  </a:lnTo>
                  <a:lnTo>
                    <a:pt x="294" y="667"/>
                  </a:lnTo>
                  <a:lnTo>
                    <a:pt x="289" y="661"/>
                  </a:lnTo>
                  <a:lnTo>
                    <a:pt x="283" y="655"/>
                  </a:lnTo>
                  <a:lnTo>
                    <a:pt x="277" y="650"/>
                  </a:lnTo>
                  <a:lnTo>
                    <a:pt x="270" y="645"/>
                  </a:lnTo>
                  <a:lnTo>
                    <a:pt x="261" y="642"/>
                  </a:lnTo>
                  <a:lnTo>
                    <a:pt x="253" y="639"/>
                  </a:lnTo>
                  <a:lnTo>
                    <a:pt x="242" y="637"/>
                  </a:lnTo>
                  <a:lnTo>
                    <a:pt x="232" y="636"/>
                  </a:lnTo>
                  <a:lnTo>
                    <a:pt x="223" y="633"/>
                  </a:lnTo>
                  <a:lnTo>
                    <a:pt x="213" y="631"/>
                  </a:lnTo>
                  <a:lnTo>
                    <a:pt x="204" y="628"/>
                  </a:lnTo>
                  <a:lnTo>
                    <a:pt x="193" y="625"/>
                  </a:lnTo>
                  <a:lnTo>
                    <a:pt x="185" y="621"/>
                  </a:lnTo>
                  <a:lnTo>
                    <a:pt x="179" y="616"/>
                  </a:lnTo>
                  <a:lnTo>
                    <a:pt x="174" y="609"/>
                  </a:lnTo>
                  <a:lnTo>
                    <a:pt x="170" y="600"/>
                  </a:lnTo>
                  <a:lnTo>
                    <a:pt x="167" y="588"/>
                  </a:lnTo>
                  <a:lnTo>
                    <a:pt x="166" y="579"/>
                  </a:lnTo>
                  <a:lnTo>
                    <a:pt x="167" y="568"/>
                  </a:lnTo>
                  <a:lnTo>
                    <a:pt x="168" y="560"/>
                  </a:lnTo>
                  <a:lnTo>
                    <a:pt x="167" y="550"/>
                  </a:lnTo>
                  <a:lnTo>
                    <a:pt x="164" y="542"/>
                  </a:lnTo>
                  <a:lnTo>
                    <a:pt x="159" y="534"/>
                  </a:lnTo>
                  <a:lnTo>
                    <a:pt x="153" y="528"/>
                  </a:lnTo>
                  <a:lnTo>
                    <a:pt x="147" y="523"/>
                  </a:lnTo>
                  <a:lnTo>
                    <a:pt x="138" y="520"/>
                  </a:lnTo>
                  <a:lnTo>
                    <a:pt x="128" y="516"/>
                  </a:lnTo>
                  <a:lnTo>
                    <a:pt x="117" y="515"/>
                  </a:lnTo>
                  <a:lnTo>
                    <a:pt x="109" y="514"/>
                  </a:lnTo>
                  <a:lnTo>
                    <a:pt x="99" y="514"/>
                  </a:lnTo>
                  <a:lnTo>
                    <a:pt x="90" y="515"/>
                  </a:lnTo>
                  <a:lnTo>
                    <a:pt x="81" y="516"/>
                  </a:lnTo>
                  <a:lnTo>
                    <a:pt x="72" y="517"/>
                  </a:lnTo>
                  <a:lnTo>
                    <a:pt x="63" y="518"/>
                  </a:lnTo>
                  <a:lnTo>
                    <a:pt x="48" y="518"/>
                  </a:lnTo>
                  <a:lnTo>
                    <a:pt x="39" y="517"/>
                  </a:lnTo>
                  <a:lnTo>
                    <a:pt x="29" y="515"/>
                  </a:lnTo>
                  <a:lnTo>
                    <a:pt x="22" y="511"/>
                  </a:lnTo>
                  <a:lnTo>
                    <a:pt x="14" y="505"/>
                  </a:lnTo>
                  <a:lnTo>
                    <a:pt x="9" y="499"/>
                  </a:lnTo>
                  <a:lnTo>
                    <a:pt x="5" y="492"/>
                  </a:lnTo>
                  <a:lnTo>
                    <a:pt x="1" y="478"/>
                  </a:lnTo>
                  <a:lnTo>
                    <a:pt x="1" y="464"/>
                  </a:lnTo>
                  <a:lnTo>
                    <a:pt x="0" y="450"/>
                  </a:lnTo>
                  <a:lnTo>
                    <a:pt x="0" y="432"/>
                  </a:lnTo>
                  <a:lnTo>
                    <a:pt x="1" y="417"/>
                  </a:lnTo>
                  <a:lnTo>
                    <a:pt x="1" y="400"/>
                  </a:lnTo>
                  <a:lnTo>
                    <a:pt x="2" y="386"/>
                  </a:lnTo>
                  <a:lnTo>
                    <a:pt x="3" y="370"/>
                  </a:lnTo>
                  <a:lnTo>
                    <a:pt x="4" y="358"/>
                  </a:lnTo>
                  <a:lnTo>
                    <a:pt x="6" y="346"/>
                  </a:lnTo>
                  <a:lnTo>
                    <a:pt x="9" y="336"/>
                  </a:lnTo>
                  <a:lnTo>
                    <a:pt x="12" y="329"/>
                  </a:lnTo>
                  <a:lnTo>
                    <a:pt x="18" y="322"/>
                  </a:lnTo>
                  <a:lnTo>
                    <a:pt x="23" y="319"/>
                  </a:lnTo>
                  <a:lnTo>
                    <a:pt x="30" y="314"/>
                  </a:lnTo>
                  <a:lnTo>
                    <a:pt x="37" y="313"/>
                  </a:lnTo>
                  <a:lnTo>
                    <a:pt x="45" y="311"/>
                  </a:lnTo>
                  <a:lnTo>
                    <a:pt x="55" y="310"/>
                  </a:lnTo>
                  <a:lnTo>
                    <a:pt x="65" y="311"/>
                  </a:lnTo>
                  <a:lnTo>
                    <a:pt x="78" y="313"/>
                  </a:lnTo>
                  <a:lnTo>
                    <a:pt x="89" y="313"/>
                  </a:lnTo>
                  <a:lnTo>
                    <a:pt x="99" y="314"/>
                  </a:lnTo>
                  <a:lnTo>
                    <a:pt x="111" y="315"/>
                  </a:lnTo>
                  <a:lnTo>
                    <a:pt x="125" y="313"/>
                  </a:lnTo>
                  <a:lnTo>
                    <a:pt x="136" y="310"/>
                  </a:lnTo>
                  <a:lnTo>
                    <a:pt x="147" y="306"/>
                  </a:lnTo>
                  <a:lnTo>
                    <a:pt x="154" y="302"/>
                  </a:lnTo>
                  <a:lnTo>
                    <a:pt x="161" y="295"/>
                  </a:lnTo>
                  <a:lnTo>
                    <a:pt x="166" y="287"/>
                  </a:lnTo>
                  <a:lnTo>
                    <a:pt x="170" y="279"/>
                  </a:lnTo>
                  <a:lnTo>
                    <a:pt x="171" y="270"/>
                  </a:lnTo>
                  <a:lnTo>
                    <a:pt x="171" y="264"/>
                  </a:lnTo>
                  <a:lnTo>
                    <a:pt x="170" y="252"/>
                  </a:lnTo>
                  <a:lnTo>
                    <a:pt x="171" y="239"/>
                  </a:lnTo>
                  <a:lnTo>
                    <a:pt x="173" y="229"/>
                  </a:lnTo>
                  <a:lnTo>
                    <a:pt x="176" y="220"/>
                  </a:lnTo>
                  <a:lnTo>
                    <a:pt x="180" y="214"/>
                  </a:lnTo>
                  <a:lnTo>
                    <a:pt x="188" y="208"/>
                  </a:lnTo>
                  <a:lnTo>
                    <a:pt x="197" y="203"/>
                  </a:lnTo>
                  <a:lnTo>
                    <a:pt x="208" y="199"/>
                  </a:lnTo>
                  <a:lnTo>
                    <a:pt x="220" y="196"/>
                  </a:lnTo>
                  <a:lnTo>
                    <a:pt x="229" y="194"/>
                  </a:lnTo>
                  <a:lnTo>
                    <a:pt x="241" y="192"/>
                  </a:lnTo>
                  <a:lnTo>
                    <a:pt x="252" y="190"/>
                  </a:lnTo>
                  <a:lnTo>
                    <a:pt x="265" y="186"/>
                  </a:lnTo>
                  <a:lnTo>
                    <a:pt x="277" y="181"/>
                  </a:lnTo>
                  <a:lnTo>
                    <a:pt x="288" y="173"/>
                  </a:lnTo>
                </a:path>
              </a:pathLst>
            </a:custGeom>
            <a:solidFill>
              <a:srgbClr val="FFFF00"/>
            </a:solidFill>
            <a:ln w="12700" cap="rnd" cmpd="sng">
              <a:solidFill>
                <a:srgbClr val="000000"/>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350"/>
            </a:p>
          </p:txBody>
        </p:sp>
        <p:sp>
          <p:nvSpPr>
            <p:cNvPr id="111628" name="Rectangle 12">
              <a:extLst>
                <a:ext uri="{FF2B5EF4-FFF2-40B4-BE49-F238E27FC236}">
                  <a16:creationId xmlns:a16="http://schemas.microsoft.com/office/drawing/2014/main" id="{2332814D-FB5E-480A-B3FF-72AC806D8594}"/>
                </a:ext>
              </a:extLst>
            </p:cNvPr>
            <p:cNvSpPr>
              <a:spLocks noChangeArrowheads="1"/>
            </p:cNvSpPr>
            <p:nvPr/>
          </p:nvSpPr>
          <p:spPr bwMode="auto">
            <a:xfrm>
              <a:off x="3818" y="1169"/>
              <a:ext cx="415" cy="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1672" tIns="20241" rIns="41672" bIns="20241">
              <a:spAutoFit/>
            </a:bodyPr>
            <a:lstStyle>
              <a:lvl1pPr defTabSz="330200">
                <a:defRPr sz="2400">
                  <a:solidFill>
                    <a:schemeClr val="tx1"/>
                  </a:solidFill>
                  <a:latin typeface="Times New Roman" panose="02020603050405020304" pitchFamily="18" charset="0"/>
                </a:defRPr>
              </a:lvl1pPr>
              <a:lvl2pPr marL="274638" defTabSz="330200">
                <a:defRPr sz="2400">
                  <a:solidFill>
                    <a:schemeClr val="tx1"/>
                  </a:solidFill>
                  <a:latin typeface="Times New Roman" panose="02020603050405020304" pitchFamily="18" charset="0"/>
                </a:defRPr>
              </a:lvl2pPr>
              <a:lvl3pPr marL="549275" defTabSz="330200">
                <a:defRPr sz="2400">
                  <a:solidFill>
                    <a:schemeClr val="tx1"/>
                  </a:solidFill>
                  <a:latin typeface="Times New Roman" panose="02020603050405020304" pitchFamily="18" charset="0"/>
                </a:defRPr>
              </a:lvl3pPr>
              <a:lvl4pPr marL="822325" defTabSz="330200">
                <a:defRPr sz="2400">
                  <a:solidFill>
                    <a:schemeClr val="tx1"/>
                  </a:solidFill>
                  <a:latin typeface="Times New Roman" panose="02020603050405020304" pitchFamily="18" charset="0"/>
                </a:defRPr>
              </a:lvl4pPr>
              <a:lvl5pPr marL="1098550" defTabSz="330200">
                <a:defRPr sz="2400">
                  <a:solidFill>
                    <a:schemeClr val="tx1"/>
                  </a:solidFill>
                  <a:latin typeface="Times New Roman" panose="02020603050405020304" pitchFamily="18" charset="0"/>
                </a:defRPr>
              </a:lvl5pPr>
              <a:lvl6pPr marL="1555750" defTabSz="330200" eaLnBrk="0" fontAlgn="base" hangingPunct="0">
                <a:spcBef>
                  <a:spcPct val="0"/>
                </a:spcBef>
                <a:spcAft>
                  <a:spcPct val="0"/>
                </a:spcAft>
                <a:defRPr sz="2400">
                  <a:solidFill>
                    <a:schemeClr val="tx1"/>
                  </a:solidFill>
                  <a:latin typeface="Times New Roman" panose="02020603050405020304" pitchFamily="18" charset="0"/>
                </a:defRPr>
              </a:lvl6pPr>
              <a:lvl7pPr marL="2012950" defTabSz="330200" eaLnBrk="0" fontAlgn="base" hangingPunct="0">
                <a:spcBef>
                  <a:spcPct val="0"/>
                </a:spcBef>
                <a:spcAft>
                  <a:spcPct val="0"/>
                </a:spcAft>
                <a:defRPr sz="2400">
                  <a:solidFill>
                    <a:schemeClr val="tx1"/>
                  </a:solidFill>
                  <a:latin typeface="Times New Roman" panose="02020603050405020304" pitchFamily="18" charset="0"/>
                </a:defRPr>
              </a:lvl7pPr>
              <a:lvl8pPr marL="2470150" defTabSz="330200" eaLnBrk="0" fontAlgn="base" hangingPunct="0">
                <a:spcBef>
                  <a:spcPct val="0"/>
                </a:spcBef>
                <a:spcAft>
                  <a:spcPct val="0"/>
                </a:spcAft>
                <a:defRPr sz="2400">
                  <a:solidFill>
                    <a:schemeClr val="tx1"/>
                  </a:solidFill>
                  <a:latin typeface="Times New Roman" panose="02020603050405020304" pitchFamily="18" charset="0"/>
                </a:defRPr>
              </a:lvl8pPr>
              <a:lvl9pPr marL="2927350" defTabSz="3302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800">
                  <a:solidFill>
                    <a:srgbClr val="000000"/>
                  </a:solidFill>
                  <a:effectLst>
                    <a:outerShdw blurRad="38100" dist="38100" dir="2700000" algn="tl">
                      <a:srgbClr val="FFFFFF"/>
                    </a:outerShdw>
                  </a:effectLst>
                  <a:latin typeface="Helvetica" panose="020B0604020202020204" pitchFamily="34" charset="0"/>
                </a:rPr>
                <a:t>IHG</a:t>
              </a:r>
            </a:p>
          </p:txBody>
        </p:sp>
      </p:grpSp>
      <p:grpSp>
        <p:nvGrpSpPr>
          <p:cNvPr id="111629" name="Group 13">
            <a:extLst>
              <a:ext uri="{FF2B5EF4-FFF2-40B4-BE49-F238E27FC236}">
                <a16:creationId xmlns:a16="http://schemas.microsoft.com/office/drawing/2014/main" id="{C224B456-7E57-467E-8E9F-A2D7B5DFA079}"/>
              </a:ext>
            </a:extLst>
          </p:cNvPr>
          <p:cNvGrpSpPr>
            <a:grpSpLocks/>
          </p:cNvGrpSpPr>
          <p:nvPr/>
        </p:nvGrpSpPr>
        <p:grpSpPr bwMode="auto">
          <a:xfrm>
            <a:off x="2743200" y="1312069"/>
            <a:ext cx="734616" cy="733425"/>
            <a:chOff x="1834" y="922"/>
            <a:chExt cx="2047" cy="2047"/>
          </a:xfrm>
        </p:grpSpPr>
        <p:sp>
          <p:nvSpPr>
            <p:cNvPr id="111630" name="Oval 14">
              <a:extLst>
                <a:ext uri="{FF2B5EF4-FFF2-40B4-BE49-F238E27FC236}">
                  <a16:creationId xmlns:a16="http://schemas.microsoft.com/office/drawing/2014/main" id="{5824A263-8846-4AA8-8052-7CE7200C4FFE}"/>
                </a:ext>
              </a:extLst>
            </p:cNvPr>
            <p:cNvSpPr>
              <a:spLocks noChangeArrowheads="1"/>
            </p:cNvSpPr>
            <p:nvPr/>
          </p:nvSpPr>
          <p:spPr bwMode="auto">
            <a:xfrm>
              <a:off x="1834" y="922"/>
              <a:ext cx="2047" cy="2047"/>
            </a:xfrm>
            <a:prstGeom prst="ellipse">
              <a:avLst/>
            </a:prstGeom>
            <a:noFill/>
            <a:ln w="127000">
              <a:solidFill>
                <a:srgbClr val="FF003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111631" name="Line 15">
              <a:extLst>
                <a:ext uri="{FF2B5EF4-FFF2-40B4-BE49-F238E27FC236}">
                  <a16:creationId xmlns:a16="http://schemas.microsoft.com/office/drawing/2014/main" id="{B293F906-DF66-4FFC-A82F-D7C253F88E3B}"/>
                </a:ext>
              </a:extLst>
            </p:cNvPr>
            <p:cNvSpPr>
              <a:spLocks noChangeShapeType="1"/>
            </p:cNvSpPr>
            <p:nvPr/>
          </p:nvSpPr>
          <p:spPr bwMode="auto">
            <a:xfrm>
              <a:off x="2270" y="1071"/>
              <a:ext cx="1174" cy="1700"/>
            </a:xfrm>
            <a:prstGeom prst="line">
              <a:avLst/>
            </a:prstGeom>
            <a:noFill/>
            <a:ln w="127000">
              <a:solidFill>
                <a:srgbClr val="FF0033"/>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grpSp>
      <p:sp>
        <p:nvSpPr>
          <p:cNvPr id="111632" name="Text Box 16">
            <a:extLst>
              <a:ext uri="{FF2B5EF4-FFF2-40B4-BE49-F238E27FC236}">
                <a16:creationId xmlns:a16="http://schemas.microsoft.com/office/drawing/2014/main" id="{FEDC54D1-745F-4737-A0D2-4B32BCCE438A}"/>
              </a:ext>
            </a:extLst>
          </p:cNvPr>
          <p:cNvSpPr txBox="1">
            <a:spLocks noChangeArrowheads="1"/>
          </p:cNvSpPr>
          <p:nvPr/>
        </p:nvSpPr>
        <p:spPr bwMode="auto">
          <a:xfrm>
            <a:off x="5676901" y="1117998"/>
            <a:ext cx="91082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7200">
                <a:solidFill>
                  <a:srgbClr val="99FF66"/>
                </a:solidFill>
                <a:effectLst>
                  <a:outerShdw blurRad="38100" dist="38100" dir="2700000" algn="tl">
                    <a:srgbClr val="000000"/>
                  </a:outerShdw>
                </a:effectLst>
                <a:sym typeface="Wingdings" panose="05000000000000000000" pitchFamily="2" charset="2"/>
              </a:rPr>
              <a:t></a:t>
            </a:r>
          </a:p>
        </p:txBody>
      </p:sp>
    </p:spTree>
    <p:extLst>
      <p:ext uri="{BB962C8B-B14F-4D97-AF65-F5344CB8AC3E}">
        <p14:creationId xmlns:p14="http://schemas.microsoft.com/office/powerpoint/2010/main" val="29992743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11622">
                                            <p:txEl>
                                              <p:pRg st="0" end="0"/>
                                            </p:txEl>
                                          </p:spTgt>
                                        </p:tgtEl>
                                        <p:attrNameLst>
                                          <p:attrName>style.visibility</p:attrName>
                                        </p:attrNameLst>
                                      </p:cBhvr>
                                      <p:to>
                                        <p:strVal val="visible"/>
                                      </p:to>
                                    </p:set>
                                    <p:animEffect transition="in" filter="dissolve">
                                      <p:cBhvr>
                                        <p:cTn id="7" dur="500"/>
                                        <p:tgtEl>
                                          <p:spTgt spid="11162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11622">
                                            <p:txEl>
                                              <p:pRg st="1" end="1"/>
                                            </p:txEl>
                                          </p:spTgt>
                                        </p:tgtEl>
                                        <p:attrNameLst>
                                          <p:attrName>style.visibility</p:attrName>
                                        </p:attrNameLst>
                                      </p:cBhvr>
                                      <p:to>
                                        <p:strVal val="visible"/>
                                      </p:to>
                                    </p:set>
                                    <p:animEffect transition="in" filter="dissolve">
                                      <p:cBhvr>
                                        <p:cTn id="12" dur="500"/>
                                        <p:tgtEl>
                                          <p:spTgt spid="111622">
                                            <p:txEl>
                                              <p:pRg st="1" end="1"/>
                                            </p:txEl>
                                          </p:spTgt>
                                        </p:tgtEl>
                                      </p:cBhvr>
                                    </p:animEffect>
                                  </p:childTnLst>
                                  <p:subTnLst>
                                    <p:animClr clrSpc="rgb" dir="cw">
                                      <p:cBhvr override="childStyle">
                                        <p:cTn dur="1" fill="hold" display="0" masterRel="nextClick" afterEffect="1"/>
                                        <p:tgtEl>
                                          <p:spTgt spid="111622">
                                            <p:txEl>
                                              <p:pRg st="1" end="1"/>
                                            </p:txEl>
                                          </p:spTgt>
                                        </p:tgtEl>
                                        <p:attrNameLst>
                                          <p:attrName>ppt_c</p:attrName>
                                        </p:attrNameLst>
                                      </p:cBhvr>
                                      <p:to>
                                        <a:srgbClr val="0066FF"/>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11622">
                                            <p:txEl>
                                              <p:pRg st="2" end="2"/>
                                            </p:txEl>
                                          </p:spTgt>
                                        </p:tgtEl>
                                        <p:attrNameLst>
                                          <p:attrName>style.visibility</p:attrName>
                                        </p:attrNameLst>
                                      </p:cBhvr>
                                      <p:to>
                                        <p:strVal val="visible"/>
                                      </p:to>
                                    </p:set>
                                    <p:animEffect transition="in" filter="dissolve">
                                      <p:cBhvr>
                                        <p:cTn id="17" dur="500"/>
                                        <p:tgtEl>
                                          <p:spTgt spid="111622">
                                            <p:txEl>
                                              <p:pRg st="2" end="2"/>
                                            </p:txEl>
                                          </p:spTgt>
                                        </p:tgtEl>
                                      </p:cBhvr>
                                    </p:animEffect>
                                  </p:childTnLst>
                                  <p:subTnLst>
                                    <p:animClr clrSpc="rgb" dir="cw">
                                      <p:cBhvr override="childStyle">
                                        <p:cTn dur="1" fill="hold" display="0" masterRel="nextClick" afterEffect="1"/>
                                        <p:tgtEl>
                                          <p:spTgt spid="111622">
                                            <p:txEl>
                                              <p:pRg st="2" end="2"/>
                                            </p:txEl>
                                          </p:spTgt>
                                        </p:tgtEl>
                                        <p:attrNameLst>
                                          <p:attrName>ppt_c</p:attrName>
                                        </p:attrNameLst>
                                      </p:cBhvr>
                                      <p:to>
                                        <a:srgbClr val="0066FF"/>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111622">
                                            <p:txEl>
                                              <p:pRg st="3" end="3"/>
                                            </p:txEl>
                                          </p:spTgt>
                                        </p:tgtEl>
                                        <p:attrNameLst>
                                          <p:attrName>style.visibility</p:attrName>
                                        </p:attrNameLst>
                                      </p:cBhvr>
                                      <p:to>
                                        <p:strVal val="visible"/>
                                      </p:to>
                                    </p:set>
                                    <p:animEffect transition="in" filter="dissolve">
                                      <p:cBhvr>
                                        <p:cTn id="22" dur="500"/>
                                        <p:tgtEl>
                                          <p:spTgt spid="1116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308FD71-2D84-4944-B9F9-51BAA380DCE4}"/>
              </a:ext>
            </a:extLst>
          </p:cNvPr>
          <p:cNvSpPr>
            <a:spLocks noGrp="1"/>
          </p:cNvSpPr>
          <p:nvPr>
            <p:ph type="sldNum" sz="quarter" idx="11"/>
          </p:nvPr>
        </p:nvSpPr>
        <p:spPr/>
        <p:txBody>
          <a:bodyPr/>
          <a:lstStyle/>
          <a:p>
            <a:fld id="{B6D1532F-61F1-B941-ACDF-6BC65E0B4055}" type="slidenum">
              <a:rPr lang="en-US" smtClean="0"/>
              <a:pPr/>
              <a:t>46</a:t>
            </a:fld>
            <a:endParaRPr lang="en-US" dirty="0"/>
          </a:p>
        </p:txBody>
      </p:sp>
      <p:sp>
        <p:nvSpPr>
          <p:cNvPr id="3" name="Footer Placeholder 2">
            <a:extLst>
              <a:ext uri="{FF2B5EF4-FFF2-40B4-BE49-F238E27FC236}">
                <a16:creationId xmlns:a16="http://schemas.microsoft.com/office/drawing/2014/main" id="{2EEEA343-C0A9-4AB1-8DF6-7DB69EBC37AC}"/>
              </a:ext>
            </a:extLst>
          </p:cNvPr>
          <p:cNvSpPr>
            <a:spLocks noGrp="1"/>
          </p:cNvSpPr>
          <p:nvPr>
            <p:ph type="ftr" sz="quarter" idx="10"/>
          </p:nvPr>
        </p:nvSpPr>
        <p:spPr/>
        <p:txBody>
          <a:bodyPr/>
          <a:lstStyle/>
          <a:p>
            <a:endParaRPr lang="en-US" dirty="0"/>
          </a:p>
        </p:txBody>
      </p:sp>
      <p:sp>
        <p:nvSpPr>
          <p:cNvPr id="4" name="Date Placeholder 3">
            <a:extLst>
              <a:ext uri="{FF2B5EF4-FFF2-40B4-BE49-F238E27FC236}">
                <a16:creationId xmlns:a16="http://schemas.microsoft.com/office/drawing/2014/main" id="{448DC9DC-D69C-4AC7-83E5-039CF27213D9}"/>
              </a:ext>
            </a:extLst>
          </p:cNvPr>
          <p:cNvSpPr>
            <a:spLocks noGrp="1"/>
          </p:cNvSpPr>
          <p:nvPr>
            <p:ph type="dt" sz="half" idx="12"/>
          </p:nvPr>
        </p:nvSpPr>
        <p:spPr/>
        <p:txBody>
          <a:bodyPr/>
          <a:lstStyle/>
          <a:p>
            <a:endParaRPr lang="en-US" dirty="0"/>
          </a:p>
        </p:txBody>
      </p:sp>
      <p:sp>
        <p:nvSpPr>
          <p:cNvPr id="5" name="TextBox 4">
            <a:extLst>
              <a:ext uri="{FF2B5EF4-FFF2-40B4-BE49-F238E27FC236}">
                <a16:creationId xmlns:a16="http://schemas.microsoft.com/office/drawing/2014/main" id="{20953715-CF9E-4084-BA34-8E5711F67237}"/>
              </a:ext>
            </a:extLst>
          </p:cNvPr>
          <p:cNvSpPr txBox="1"/>
          <p:nvPr/>
        </p:nvSpPr>
        <p:spPr>
          <a:xfrm>
            <a:off x="1759644" y="1513756"/>
            <a:ext cx="5371139" cy="1613647"/>
          </a:xfrm>
          <a:prstGeom prst="rect">
            <a:avLst/>
          </a:prstGeom>
          <a:noFill/>
        </p:spPr>
        <p:txBody>
          <a:bodyPr wrap="square" lIns="45720" rIns="45720" rtlCol="0">
            <a:noAutofit/>
          </a:bodyPr>
          <a:lstStyle/>
          <a:p>
            <a:r>
              <a:rPr lang="en-US" sz="4000" b="1" dirty="0"/>
              <a:t>Thank you…….</a:t>
            </a:r>
          </a:p>
        </p:txBody>
      </p:sp>
    </p:spTree>
    <p:extLst>
      <p:ext uri="{BB962C8B-B14F-4D97-AF65-F5344CB8AC3E}">
        <p14:creationId xmlns:p14="http://schemas.microsoft.com/office/powerpoint/2010/main" val="19248079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378698"/>
      </p:ext>
    </p:extLst>
  </p:cSld>
  <p:clrMapOvr>
    <a:masterClrMapping/>
  </p:clrMapOvr>
</p:sld>
</file>

<file path=ppt/theme/theme1.xml><?xml version="1.0" encoding="utf-8"?>
<a:theme xmlns:a="http://schemas.openxmlformats.org/drawingml/2006/main" name="3_Default Theme">
  <a:themeElements>
    <a:clrScheme name="New Dow palette">
      <a:dk1>
        <a:srgbClr val="415364"/>
      </a:dk1>
      <a:lt1>
        <a:srgbClr val="FFFFFF"/>
      </a:lt1>
      <a:dk2>
        <a:srgbClr val="E80033"/>
      </a:dk2>
      <a:lt2>
        <a:srgbClr val="FFFFFF"/>
      </a:lt2>
      <a:accent1>
        <a:srgbClr val="829995"/>
      </a:accent1>
      <a:accent2>
        <a:srgbClr val="5E524D"/>
      </a:accent2>
      <a:accent3>
        <a:srgbClr val="5E524D"/>
      </a:accent3>
      <a:accent4>
        <a:srgbClr val="CBC5B5"/>
      </a:accent4>
      <a:accent5>
        <a:srgbClr val="00B2A9"/>
      </a:accent5>
      <a:accent6>
        <a:srgbClr val="FEBB12"/>
      </a:accent6>
      <a:hlink>
        <a:srgbClr val="00B2A9"/>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85000"/>
          </a:schemeClr>
        </a:solidFill>
        <a:ln>
          <a:noFill/>
        </a:ln>
      </a:spPr>
      <a:bodyPr rtlCol="0" anchor="ctr"/>
      <a:lstStyle>
        <a:defPPr algn="ctr">
          <a:defRPr sz="1200" dirty="0"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45720" rIns="45720" rtlCol="0">
        <a:noAutofit/>
      </a:bodyPr>
      <a:lstStyle>
        <a:defPPr>
          <a:defRPr sz="1400" dirty="0"/>
        </a:defPPr>
      </a:lstStyle>
    </a:txDef>
  </a:objectDefaults>
  <a:extraClrSchemeLst/>
  <a:extLst>
    <a:ext uri="{05A4C25C-085E-4340-85A3-A5531E510DB2}">
      <thm15:themeFamily xmlns:thm15="http://schemas.microsoft.com/office/thememl/2012/main" name="2019-p3-template" id="{34E81159-D78E-407D-B3B5-8F6D8233B01E}" vid="{E40D499D-5450-4876-8FBC-C5ADC9B0F94D}"/>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ow Template 16 9 2007 v1a">
  <a:themeElements>
    <a:clrScheme name="Custom 21">
      <a:dk1>
        <a:srgbClr val="344447"/>
      </a:dk1>
      <a:lt1>
        <a:srgbClr val="FFFFFF"/>
      </a:lt1>
      <a:dk2>
        <a:srgbClr val="60858C"/>
      </a:dk2>
      <a:lt2>
        <a:srgbClr val="E82034"/>
      </a:lt2>
      <a:accent1>
        <a:srgbClr val="F82D11"/>
      </a:accent1>
      <a:accent2>
        <a:srgbClr val="F38523"/>
      </a:accent2>
      <a:accent3>
        <a:srgbClr val="E7C62D"/>
      </a:accent3>
      <a:accent4>
        <a:srgbClr val="CD1F67"/>
      </a:accent4>
      <a:accent5>
        <a:srgbClr val="7E0838"/>
      </a:accent5>
      <a:accent6>
        <a:srgbClr val="B2051A"/>
      </a:accent6>
      <a:hlink>
        <a:srgbClr val="E82034"/>
      </a:hlink>
      <a:folHlink>
        <a:srgbClr val="60858C"/>
      </a:folHlink>
    </a:clrScheme>
    <a:fontScheme name="Blank Presentation">
      <a:majorFont>
        <a:latin typeface="Tahoma"/>
        <a:ea typeface="ＭＳ Ｐゴシック"/>
        <a:cs typeface="ＭＳ Ｐゴシック"/>
      </a:majorFont>
      <a:minorFont>
        <a:latin typeface="Tahom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28CC78D9132D4A81B719F80BCFA7D1" ma:contentTypeVersion="13" ma:contentTypeDescription="Create a new document." ma:contentTypeScope="" ma:versionID="4a308506fc2cf2d434d01a69962bd9c2">
  <xsd:schema xmlns:xsd="http://www.w3.org/2001/XMLSchema" xmlns:xs="http://www.w3.org/2001/XMLSchema" xmlns:p="http://schemas.microsoft.com/office/2006/metadata/properties" xmlns:ns3="23057d53-b7c1-4e27-88d6-c198a3615ec2" xmlns:ns4="3674a852-3db9-416f-93b9-eef52cff0d16" targetNamespace="http://schemas.microsoft.com/office/2006/metadata/properties" ma:root="true" ma:fieldsID="7ec752e585fffa41bab1c90ea6c342ff" ns3:_="" ns4:_="">
    <xsd:import namespace="23057d53-b7c1-4e27-88d6-c198a3615ec2"/>
    <xsd:import namespace="3674a852-3db9-416f-93b9-eef52cff0d16"/>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057d53-b7c1-4e27-88d6-c198a3615e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674a852-3db9-416f-93b9-eef52cff0d16"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662867-D379-4205-A01D-76A9AEE177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057d53-b7c1-4e27-88d6-c198a3615ec2"/>
    <ds:schemaRef ds:uri="3674a852-3db9-416f-93b9-eef52cff0d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E3E0C4-0712-4015-AE95-FB7BA193B7BF}">
  <ds:schemaRefs>
    <ds:schemaRef ds:uri="http://schemas.microsoft.com/sharepoint/v3/contenttype/forms"/>
  </ds:schemaRefs>
</ds:datastoreItem>
</file>

<file path=customXml/itemProps3.xml><?xml version="1.0" encoding="utf-8"?>
<ds:datastoreItem xmlns:ds="http://schemas.openxmlformats.org/officeDocument/2006/customXml" ds:itemID="{04AC9F09-B392-4044-9226-FA7E81EA5780}">
  <ds:schemaRefs>
    <ds:schemaRef ds:uri="http://schemas.microsoft.com/office/2006/documentManagement/types"/>
    <ds:schemaRef ds:uri="3674a852-3db9-416f-93b9-eef52cff0d16"/>
    <ds:schemaRef ds:uri="http://purl.org/dc/dcmitype/"/>
    <ds:schemaRef ds:uri="http://schemas.openxmlformats.org/package/2006/metadata/core-properties"/>
    <ds:schemaRef ds:uri="http://www.w3.org/XML/1998/namespace"/>
    <ds:schemaRef ds:uri="http://purl.org/dc/elements/1.1/"/>
    <ds:schemaRef ds:uri="http://schemas.microsoft.com/office/infopath/2007/PartnerControls"/>
    <ds:schemaRef ds:uri="23057d53-b7c1-4e27-88d6-c198a3615ec2"/>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What is OEL</Template>
  <TotalTime>9346</TotalTime>
  <Words>2456</Words>
  <Application>Microsoft Macintosh PowerPoint</Application>
  <PresentationFormat>On-screen Show (16:9)</PresentationFormat>
  <Paragraphs>401</Paragraphs>
  <Slides>47</Slides>
  <Notes>15</Notes>
  <HiddenSlides>1</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2</vt:i4>
      </vt:variant>
      <vt:variant>
        <vt:lpstr>Slide Titles</vt:lpstr>
      </vt:variant>
      <vt:variant>
        <vt:i4>47</vt:i4>
      </vt:variant>
    </vt:vector>
  </HeadingPairs>
  <TitlesOfParts>
    <vt:vector size="61" baseType="lpstr">
      <vt:lpstr>Theinhardt</vt:lpstr>
      <vt:lpstr>Arial</vt:lpstr>
      <vt:lpstr>Book Antiqua</vt:lpstr>
      <vt:lpstr>Calibri</vt:lpstr>
      <vt:lpstr>Georgia</vt:lpstr>
      <vt:lpstr>Helvetica</vt:lpstr>
      <vt:lpstr>Monotype Sorts</vt:lpstr>
      <vt:lpstr>Tahoma</vt:lpstr>
      <vt:lpstr>Wingdings</vt:lpstr>
      <vt:lpstr>3_Default Theme</vt:lpstr>
      <vt:lpstr>Default Design</vt:lpstr>
      <vt:lpstr>Dow Template 16 9 2007 v1a</vt:lpstr>
      <vt:lpstr>Clip</vt:lpstr>
      <vt:lpstr>ClipArt</vt:lpstr>
      <vt:lpstr>OEL : ต้องเข้าใจจึงจะประเมินได้ถูกต้อง</vt:lpstr>
      <vt:lpstr>outlines</vt:lpstr>
      <vt:lpstr>PowerPoint Presentation</vt:lpstr>
      <vt:lpstr>PowerPoint Presentation</vt:lpstr>
      <vt:lpstr>Hygiene Standards or Occupational Exposure Limits (OELs) </vt:lpstr>
      <vt:lpstr>Occupational exposure limit (OEL)</vt:lpstr>
      <vt:lpstr>PowerPoint Presentation</vt:lpstr>
      <vt:lpstr>PowerPoint Presentation</vt:lpstr>
      <vt:lpstr>PowerPoint Presentation</vt:lpstr>
      <vt:lpstr>PowerPoint Presentation</vt:lpstr>
      <vt:lpstr>Setting of Hygiene Standards and Exposure Limits</vt:lpstr>
      <vt:lpstr>Setting of Hygiene Standards and Exposure Limits</vt:lpstr>
      <vt:lpstr>Setting of Hygiene Standards and Exposure Limits</vt:lpstr>
      <vt:lpstr>PowerPoint Presentation</vt:lpstr>
      <vt:lpstr>Quantifying Airborne Concentrations of Chemical Agents</vt:lpstr>
      <vt:lpstr>Categories of Exposure Limits</vt:lpstr>
      <vt:lpstr>Effects of Mixed Exposures</vt:lpstr>
      <vt:lpstr>Calculation of exposure with regard to the specified reference periods</vt:lpstr>
      <vt:lpstr>Biological Monitoring Guidance Values</vt:lpstr>
      <vt:lpstr> Calculation of Additive Effects</vt:lpstr>
      <vt:lpstr>When Should I Calculate Additive Effects of the Involved Chemicals?</vt:lpstr>
      <vt:lpstr>Calculation of Additive Effects</vt:lpstr>
      <vt:lpstr>PowerPoint Presentation</vt:lpstr>
      <vt:lpstr>PowerPoint Presentation</vt:lpstr>
      <vt:lpstr>PowerPoint Presentation</vt:lpstr>
      <vt:lpstr>Key elements of an IH Program</vt:lpstr>
      <vt:lpstr> Risk = Hazard x Exposure </vt:lpstr>
      <vt:lpstr>Risk and Hazard ?</vt:lpstr>
      <vt:lpstr>How we utilize OEL  </vt:lpstr>
      <vt:lpstr> How we utilize OEL in IH &amp; OH  </vt:lpstr>
      <vt:lpstr>PowerPoint Presentation</vt:lpstr>
      <vt:lpstr>PowerPoint Presentation</vt:lpstr>
      <vt:lpstr>PowerPoint Presentation</vt:lpstr>
      <vt:lpstr>Occupational Exposure Limits (OELs) in DOW Chemical</vt:lpstr>
      <vt:lpstr>PowerPoint Presentation</vt:lpstr>
      <vt:lpstr>PowerPoint Presentation</vt:lpstr>
      <vt:lpstr>OEL Puzzle:  Dow’s Acceptable OELs</vt:lpstr>
      <vt:lpstr>PowerPoint Presentation</vt:lpstr>
      <vt:lpstr>PowerPoint Presentation</vt:lpstr>
      <vt:lpstr>Dow’s “OEL Decision Logic”</vt:lpstr>
      <vt:lpstr>Dow’s “OEL Decision Logic”</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OEL : ต้องเข้าใจจึงจะประเมินได้ถูกต้อง</dc:title>
  <dc:creator>Sutthiboriban, Choochot (C)</dc:creator>
  <cp:lastModifiedBy>Nakpan, Worrawit (nakpanwt)</cp:lastModifiedBy>
  <cp:revision>29</cp:revision>
  <cp:lastPrinted>2019-10-13T17:43:42Z</cp:lastPrinted>
  <dcterms:created xsi:type="dcterms:W3CDTF">2019-10-07T08:29:25Z</dcterms:created>
  <dcterms:modified xsi:type="dcterms:W3CDTF">2019-10-22T05:02:38Z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_Steward">
    <vt:lpwstr>Hardy M nb59132</vt:lpwstr>
  </property>
  <property fmtid="{D5CDD505-2E9C-101B-9397-08002B2CF9AE}" pid="3" name="Update_Footer">
    <vt:lpwstr>No</vt:lpwstr>
  </property>
  <property fmtid="{D5CDD505-2E9C-101B-9397-08002B2CF9AE}" pid="4" name="Radio_Button">
    <vt:lpwstr>RadioButton1</vt:lpwstr>
  </property>
  <property fmtid="{D5CDD505-2E9C-101B-9397-08002B2CF9AE}" pid="5" name="Information_Classification">
    <vt:lpwstr>NONE</vt:lpwstr>
  </property>
  <property fmtid="{D5CDD505-2E9C-101B-9397-08002B2CF9AE}" pid="6" name="Record_Title_ID">
    <vt:lpwstr>72</vt:lpwstr>
  </property>
  <property fmtid="{D5CDD505-2E9C-101B-9397-08002B2CF9AE}" pid="7" name="Initial_Creation_Date">
    <vt:filetime>2019-02-15T21:13:58Z</vt:filetime>
  </property>
  <property fmtid="{D5CDD505-2E9C-101B-9397-08002B2CF9AE}" pid="8" name="Retention_Period_Start_Date">
    <vt:filetime>2019-10-13T18:39:42Z</vt:filetime>
  </property>
  <property fmtid="{D5CDD505-2E9C-101B-9397-08002B2CF9AE}" pid="9" name="Last_Reviewed_Date">
    <vt:lpwstr/>
  </property>
  <property fmtid="{D5CDD505-2E9C-101B-9397-08002B2CF9AE}" pid="10" name="Retention_Review_Frequency">
    <vt:lpwstr/>
  </property>
  <property fmtid="{D5CDD505-2E9C-101B-9397-08002B2CF9AE}" pid="11" name="_NewReviewCycle">
    <vt:lpwstr/>
  </property>
  <property fmtid="{D5CDD505-2E9C-101B-9397-08002B2CF9AE}" pid="12" name="ContentTypeId">
    <vt:lpwstr>0x0101006D28CC78D9132D4A81B719F80BCFA7D1</vt:lpwstr>
  </property>
</Properties>
</file>